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86E7AF-F0B0-45FF-84A3-AEF6E9843A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5BE285-0E78-4C51-BA8F-EFD0586C94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D66588-D1A9-4A46-9F01-23F4A52A6C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F0A123-5AFA-4B05-9822-DD73DFA8DDA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1B0C0-111F-4BC5-B9C6-C722F3FF40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EEC036-A33A-4F81-85C1-4F391EE8FF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E11133-9BBD-4B08-9667-CAED6FBEB7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DF4DE4-A9B1-4150-B2AB-123F1D453D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18AA8A-4A0F-451F-BAE1-672528B2A5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A88517-2895-4EB5-94ED-4AE5D4F0CC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F54F33-D42C-4875-95B5-B35A6F73AC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96A728-4989-468E-8DC1-DF0693F4C3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36"/>
          <p:cNvSpPr/>
          <p:nvPr/>
        </p:nvSpPr>
        <p:spPr>
          <a:xfrm>
            <a:off x="482760" y="1967040"/>
            <a:ext cx="7606800" cy="221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600" spc="-1" strike="noStrike">
                <a:solidFill>
                  <a:srgbClr val="000000"/>
                </a:solidFill>
                <a:latin typeface="Arial Black"/>
              </a:rPr>
              <a:t>TITLE</a:t>
            </a:r>
            <a:endParaRPr b="0" lang="en-US" sz="4600" spc="-1" strike="noStrike">
              <a:latin typeface="Arial"/>
            </a:endParaRPr>
          </a:p>
        </p:txBody>
      </p:sp>
      <p:pic>
        <p:nvPicPr>
          <p:cNvPr id="42" name="Рисунок 6" descr=""/>
          <p:cNvPicPr/>
          <p:nvPr/>
        </p:nvPicPr>
        <p:blipFill>
          <a:blip r:embed="rId1"/>
          <a:stretch/>
        </p:blipFill>
        <p:spPr>
          <a:xfrm>
            <a:off x="8305560" y="1917720"/>
            <a:ext cx="3022560" cy="3022560"/>
          </a:xfrm>
          <a:prstGeom prst="rect">
            <a:avLst/>
          </a:prstGeom>
          <a:ln w="0">
            <a:noFill/>
          </a:ln>
        </p:spPr>
      </p:pic>
      <p:sp>
        <p:nvSpPr>
          <p:cNvPr id="43" name="Прямая соединительная линия 10"/>
          <p:cNvSpPr/>
          <p:nvPr/>
        </p:nvSpPr>
        <p:spPr>
          <a:xfrm>
            <a:off x="11544120" y="3429000"/>
            <a:ext cx="775800" cy="1368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Рисунок 8" descr=""/>
          <p:cNvPicPr/>
          <p:nvPr/>
        </p:nvPicPr>
        <p:blipFill>
          <a:blip r:embed="rId2"/>
          <a:stretch/>
        </p:blipFill>
        <p:spPr>
          <a:xfrm>
            <a:off x="0" y="368640"/>
            <a:ext cx="1923840" cy="5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102</Words>
  <Paragraphs>22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2023-08-02T11:34:00Z</dcterms:created>
  <dc:creator>Учетная запись Майкрософт</dc:creator>
  <dc:description/>
  <dc:language>en-US</dc:language>
  <cp:lastModifiedBy/>
  <dcterms:modified xsi:type="dcterms:W3CDTF">2024-07-18T03:23:09Z</dcterms:modified>
  <cp:revision>63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128FB11526C04502BDBADA7DFE23E0C6_13</vt:lpwstr>
  </property>
  <property fmtid="{D5CDD505-2E9C-101B-9397-08002B2CF9AE}" pid="3" name="KSOProductBuildVer">
    <vt:lpwstr>1049-12.2.0.13431</vt:lpwstr>
  </property>
  <property fmtid="{D5CDD505-2E9C-101B-9397-08002B2CF9AE}" pid="4" name="PresentationFormat">
    <vt:lpwstr>Широкоэкранный</vt:lpwstr>
  </property>
  <property fmtid="{D5CDD505-2E9C-101B-9397-08002B2CF9AE}" pid="5" name="Slides">
    <vt:i4>4</vt:i4>
  </property>
</Properties>
</file>