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3"/>
    <p:sldId id="258" r:id="rId4"/>
    <p:sldId id="257" r:id="rId5"/>
    <p:sldId id="259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61" r:id="rId3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notesMaster" Target="notesMasters/notesMaster1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3B10C3-A7B0-491D-A9C6-63E5AE6B014B}" type="datetimeFigureOut">
              <a:rPr lang="ru-RU" smtClean="0"/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3857C1-0282-46D8-B50F-09E039BF0906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microsoft.com/office/2007/relationships/hdphoto" Target="../media/image7.wdp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9" name="Прямоугольник 5"/>
          <p:cNvSpPr>
            <a:spLocks noChangeAspect="1"/>
          </p:cNvSpPr>
          <p:nvPr/>
        </p:nvSpPr>
        <p:spPr>
          <a:xfrm>
            <a:off x="613533" y="6222899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968" y="6223815"/>
            <a:ext cx="388654" cy="38865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</a:rPr>
              <a:t>TITLE</a:t>
            </a:r>
            <a:endParaRPr lang="ru-RU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sz="1800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</a:rPr>
              <a:t>TEXT</a:t>
            </a:r>
            <a:endParaRPr lang="ru-RU" sz="18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9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1402" y="0"/>
            <a:ext cx="10090751" cy="6858000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3" y="2105561"/>
            <a:ext cx="6829162" cy="14465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44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44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Прямоугольник 5"/>
          <p:cNvSpPr>
            <a:spLocks noChangeAspect="1"/>
          </p:cNvSpPr>
          <p:nvPr/>
        </p:nvSpPr>
        <p:spPr>
          <a:xfrm>
            <a:off x="2187921" y="6118675"/>
            <a:ext cx="3999165" cy="360040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>
              <a:lnSpc>
                <a:spcPts val="2200"/>
              </a:lnSpc>
            </a:pPr>
            <a:r>
              <a:rPr lang="ru-RU" sz="1200" i="0" dirty="0">
                <a:solidFill>
                  <a:schemeClr val="bg1"/>
                </a:solidFill>
                <a:latin typeface="Arial" panose="020B0604020202020204" pitchFamily="34" charset="0"/>
              </a:rPr>
              <a:t>Презентаци</a:t>
            </a:r>
            <a:r>
              <a:rPr lang="ru-RU" sz="1200" dirty="0">
                <a:solidFill>
                  <a:schemeClr val="bg1"/>
                </a:solidFill>
                <a:latin typeface="Arial" panose="020B0604020202020204" pitchFamily="34" charset="0"/>
              </a:rPr>
              <a:t>я создана в </a:t>
            </a:r>
            <a:r>
              <a:rPr lang="en-US" sz="1200" dirty="0">
                <a:solidFill>
                  <a:schemeClr val="bg1"/>
                </a:solidFill>
                <a:latin typeface="Arial" panose="020B0604020202020204" pitchFamily="34" charset="0"/>
              </a:rPr>
              <a:t>Fibonacci</a:t>
            </a:r>
            <a:endParaRPr lang="en-US" altLang="ru-RU" sz="1200" i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Изображение 40"/>
          <p:cNvPicPr>
            <a:picLocks noChangeAspect="1"/>
          </p:cNvPicPr>
          <p:nvPr/>
        </p:nvPicPr>
        <p:blipFill>
          <a:blip r:embed="rId2"/>
          <a:srcRect l="9127" r="9127"/>
          <a:stretch>
            <a:fillRect/>
          </a:stretch>
        </p:blipFill>
        <p:spPr>
          <a:xfrm>
            <a:off x="1156542" y="4782820"/>
            <a:ext cx="343038" cy="343039"/>
          </a:xfrm>
          <a:prstGeom prst="ellipse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400" b="29000"/>
          <a:stretch>
            <a:fillRect/>
          </a:stretch>
        </p:blipFill>
        <p:spPr>
          <a:xfrm>
            <a:off x="468202" y="5053851"/>
            <a:ext cx="1719719" cy="151216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Изображение 8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6342380" y="1178560"/>
            <a:ext cx="5962650" cy="4752975"/>
          </a:xfrm>
          <a:prstGeom prst="rect">
            <a:avLst/>
          </a:prstGeom>
        </p:spPr>
      </p:pic>
      <p:sp>
        <p:nvSpPr>
          <p:cNvPr id="2" name="Прямоугольник со скругленными углами 3"/>
          <p:cNvSpPr/>
          <p:nvPr/>
        </p:nvSpPr>
        <p:spPr>
          <a:xfrm>
            <a:off x="7473312" y="2270107"/>
            <a:ext cx="3700800" cy="2318400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4319392">
            <a:off x="6796235" y="2671170"/>
            <a:ext cx="7060058" cy="4798243"/>
          </a:xfrm>
          <a:prstGeom prst="rect">
            <a:avLst/>
          </a:prstGeom>
        </p:spPr>
      </p:pic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3" y="653833"/>
            <a:ext cx="6301262" cy="1077218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6" y="2212002"/>
            <a:ext cx="6292898" cy="286232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Прямоугольник со скругленными углами 3"/>
          <p:cNvSpPr/>
          <p:nvPr/>
        </p:nvSpPr>
        <p:spPr>
          <a:xfrm>
            <a:off x="7238236" y="-142"/>
            <a:ext cx="5155200" cy="6858000"/>
          </a:xfrm>
          <a:prstGeom prst="roundRect">
            <a:avLst>
              <a:gd name="adj" fmla="val 5615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r"/>
            <a:r>
              <a:rPr lang="en-US">
                <a:solidFill>
                  <a:schemeClr val="bg1">
                    <a:lumMod val="95000"/>
                  </a:schemeClr>
                </a:solidFill>
              </a:rPr>
              <a:t>PIC</a:t>
            </a:r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Текст. поле 7"/>
          <p:cNvSpPr txBox="1"/>
          <p:nvPr/>
        </p:nvSpPr>
        <p:spPr>
          <a:xfrm>
            <a:off x="618012" y="653833"/>
            <a:ext cx="10769567" cy="5847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ru-RU" sz="3200" b="1" dirty="0">
                <a:solidFill>
                  <a:schemeClr val="bg1">
                    <a:lumMod val="95000"/>
                  </a:schemeClr>
                </a:solidFill>
                <a:latin typeface="Arial Black" panose="020B0A04020102020204" pitchFamily="34" charset="0"/>
                <a:sym typeface="+mn-ea"/>
              </a:rPr>
              <a:t>TITLE</a:t>
            </a:r>
            <a:endParaRPr lang="en-US" sz="3200" b="1" dirty="0">
              <a:solidFill>
                <a:schemeClr val="bg1">
                  <a:lumMod val="95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Текст. поле 7"/>
          <p:cNvSpPr txBox="1"/>
          <p:nvPr/>
        </p:nvSpPr>
        <p:spPr>
          <a:xfrm>
            <a:off x="626375" y="2212002"/>
            <a:ext cx="10939249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defTabSz="914400"/>
            <a:r>
              <a:rPr lang="ru-RU" dirty="0">
                <a:solidFill>
                  <a:schemeClr val="bg1">
                    <a:lumMod val="85000"/>
                  </a:schemeClr>
                </a:solidFill>
                <a:latin typeface="Arial" panose="020B0604020202020204" pitchFamily="34" charset="0"/>
                <a:ea typeface="Corbel" panose="020B0503020204020204" pitchFamily="34" charset="0"/>
                <a:cs typeface="Arial" panose="020B0604020202020204" pitchFamily="34" charset="0"/>
                <a:sym typeface="+mn-ea"/>
              </a:rPr>
              <a:t>TEXT</a:t>
            </a:r>
            <a:endParaRPr lang="en-US" sz="2000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Corbel" panose="020B05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7280608" flipH="1">
            <a:off x="-2055531" y="3123656"/>
            <a:ext cx="7060058" cy="479824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399</Words>
  <Application>WPS Presentation</Application>
  <PresentationFormat>Широкоэкранный</PresentationFormat>
  <Paragraphs>164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3" baseType="lpstr">
      <vt:lpstr>Arial</vt:lpstr>
      <vt:lpstr>SimSun</vt:lpstr>
      <vt:lpstr>Wingdings</vt:lpstr>
      <vt:lpstr>Arial Black</vt:lpstr>
      <vt:lpstr>Corbel</vt:lpstr>
      <vt:lpstr>Microsoft YaHei</vt:lpstr>
      <vt:lpstr>Arial Unicode MS</vt:lpstr>
      <vt:lpstr>Calibri Light</vt:lpstr>
      <vt:lpstr>Calibri</vt:lpstr>
      <vt:lpstr>Тема Office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Алика Шпагина</dc:creator>
  <cp:lastModifiedBy>rusla</cp:lastModifiedBy>
  <cp:revision>85</cp:revision>
  <dcterms:created xsi:type="dcterms:W3CDTF">2024-04-17T19:56:00Z</dcterms:created>
  <dcterms:modified xsi:type="dcterms:W3CDTF">2024-04-21T14:53:29Z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626B370601D5438BABA71BFCED73D85E_13</vt:lpwstr>
  </property>
  <property fmtid="{D5CDD505-2E9C-101B-9397-08002B2CF9AE}" pid="3" name="KSOProductBuildVer">
    <vt:lpwstr>1049-12.2.0.16731</vt:lpwstr>
  </property>
</Properties>
</file>