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9"/>
  </p:notesMasterIdLst>
  <p:sldIdLst>
    <p:sldId id="256" r:id="rId3"/>
    <p:sldId id="258" r:id="rId4"/>
    <p:sldId id="257" r:id="rId5"/>
    <p:sldId id="259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0" r:id="rId54"/>
    <p:sldId id="311" r:id="rId55"/>
    <p:sldId id="312" r:id="rId56"/>
    <p:sldId id="313" r:id="rId57"/>
    <p:sldId id="314" r:id="rId58"/>
    <p:sldId id="315" r:id="rId59"/>
    <p:sldId id="316" r:id="rId60"/>
    <p:sldId id="317" r:id="rId61"/>
    <p:sldId id="318" r:id="rId62"/>
    <p:sldId id="319" r:id="rId63"/>
    <p:sldId id="320" r:id="rId64"/>
    <p:sldId id="321" r:id="rId65"/>
    <p:sldId id="322" r:id="rId66"/>
    <p:sldId id="323" r:id="rId67"/>
    <p:sldId id="261" r:id="rId6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2" Type="http://schemas.openxmlformats.org/officeDocument/2006/relationships/tableStyles" Target="tableStyles.xml"/><Relationship Id="rId71" Type="http://schemas.openxmlformats.org/officeDocument/2006/relationships/viewProps" Target="viewProps.xml"/><Relationship Id="rId70" Type="http://schemas.openxmlformats.org/officeDocument/2006/relationships/presProps" Target="presProps.xml"/><Relationship Id="rId7" Type="http://schemas.openxmlformats.org/officeDocument/2006/relationships/slide" Target="slides/slide5.xml"/><Relationship Id="rId69" Type="http://schemas.openxmlformats.org/officeDocument/2006/relationships/notesMaster" Target="notesMasters/notesMaster1.xml"/><Relationship Id="rId68" Type="http://schemas.openxmlformats.org/officeDocument/2006/relationships/slide" Target="slides/slide66.xml"/><Relationship Id="rId67" Type="http://schemas.openxmlformats.org/officeDocument/2006/relationships/slide" Target="slides/slide65.xml"/><Relationship Id="rId66" Type="http://schemas.openxmlformats.org/officeDocument/2006/relationships/slide" Target="slides/slide64.xml"/><Relationship Id="rId65" Type="http://schemas.openxmlformats.org/officeDocument/2006/relationships/slide" Target="slides/slide63.xml"/><Relationship Id="rId64" Type="http://schemas.openxmlformats.org/officeDocument/2006/relationships/slide" Target="slides/slide62.xml"/><Relationship Id="rId63" Type="http://schemas.openxmlformats.org/officeDocument/2006/relationships/slide" Target="slides/slide61.xml"/><Relationship Id="rId62" Type="http://schemas.openxmlformats.org/officeDocument/2006/relationships/slide" Target="slides/slide60.xml"/><Relationship Id="rId61" Type="http://schemas.openxmlformats.org/officeDocument/2006/relationships/slide" Target="slides/slide59.xml"/><Relationship Id="rId60" Type="http://schemas.openxmlformats.org/officeDocument/2006/relationships/slide" Target="slides/slide58.xml"/><Relationship Id="rId6" Type="http://schemas.openxmlformats.org/officeDocument/2006/relationships/slide" Target="slides/slide4.xml"/><Relationship Id="rId59" Type="http://schemas.openxmlformats.org/officeDocument/2006/relationships/slide" Target="slides/slide57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3B10C3-A7B0-491D-A9C6-63E5AE6B014B}" type="datetimeFigureOut">
              <a:rPr lang="ru-RU" smtClean="0"/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3857C1-0282-46D8-B50F-09E039BF0906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6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microsoft.com/office/2007/relationships/hdphoto" Target="../media/image7.wdp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1402" y="0"/>
            <a:ext cx="10090751" cy="6858000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3" y="2105561"/>
            <a:ext cx="6829162" cy="14465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44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44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9" name="Прямоугольник 5"/>
          <p:cNvSpPr>
            <a:spLocks noChangeAspect="1"/>
          </p:cNvSpPr>
          <p:nvPr/>
        </p:nvSpPr>
        <p:spPr>
          <a:xfrm>
            <a:off x="613533" y="6222899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0968" y="6223815"/>
            <a:ext cx="388654" cy="38865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TITLE</a:t>
            </a:r>
            <a:endParaRPr lang="ru-RU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sz="1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</a:rPr>
              <a:t>TEXT</a:t>
            </a:r>
            <a:endParaRPr lang="ru-RU" sz="18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9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TITLE</a:t>
            </a:r>
            <a:endParaRPr lang="ru-RU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sz="1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</a:rPr>
              <a:t>TEXT</a:t>
            </a:r>
            <a:endParaRPr lang="ru-RU" sz="18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9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TITLE</a:t>
            </a:r>
            <a:endParaRPr lang="ru-RU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sz="1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</a:rPr>
              <a:t>TEXT</a:t>
            </a:r>
            <a:endParaRPr lang="ru-RU" sz="18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9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TITLE</a:t>
            </a:r>
            <a:endParaRPr lang="ru-RU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sz="1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</a:rPr>
              <a:t>TEXT</a:t>
            </a:r>
            <a:endParaRPr lang="ru-RU" sz="18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9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TITLE</a:t>
            </a:r>
            <a:endParaRPr lang="ru-RU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sz="1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</a:rPr>
              <a:t>TEXT</a:t>
            </a:r>
            <a:endParaRPr lang="ru-RU" sz="18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9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TITLE</a:t>
            </a:r>
            <a:endParaRPr lang="ru-RU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sz="1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</a:rPr>
              <a:t>TEXT</a:t>
            </a:r>
            <a:endParaRPr lang="ru-RU" sz="18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9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TITLE</a:t>
            </a:r>
            <a:endParaRPr lang="ru-RU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sz="1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</a:rPr>
              <a:t>TEXT</a:t>
            </a:r>
            <a:endParaRPr lang="ru-RU" sz="18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9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1402" y="0"/>
            <a:ext cx="10090751" cy="6858000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3" y="2105561"/>
            <a:ext cx="6829162" cy="14465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44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44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Прямоугольник 5"/>
          <p:cNvSpPr>
            <a:spLocks noChangeAspect="1"/>
          </p:cNvSpPr>
          <p:nvPr/>
        </p:nvSpPr>
        <p:spPr>
          <a:xfrm>
            <a:off x="2187921" y="6118675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Изображение 40"/>
          <p:cNvPicPr>
            <a:picLocks noChangeAspect="1"/>
          </p:cNvPicPr>
          <p:nvPr/>
        </p:nvPicPr>
        <p:blipFill>
          <a:blip r:embed="rId2"/>
          <a:srcRect l="9127" r="9127"/>
          <a:stretch>
            <a:fillRect/>
          </a:stretch>
        </p:blipFill>
        <p:spPr>
          <a:xfrm>
            <a:off x="1156542" y="4782820"/>
            <a:ext cx="343038" cy="343039"/>
          </a:xfrm>
          <a:prstGeom prst="ellipse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0400" b="29000"/>
          <a:stretch>
            <a:fillRect/>
          </a:stretch>
        </p:blipFill>
        <p:spPr>
          <a:xfrm>
            <a:off x="468202" y="5053851"/>
            <a:ext cx="1719719" cy="151216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744</Words>
  <Application>WPS Presentation</Application>
  <PresentationFormat>Широкоэкранный</PresentationFormat>
  <Paragraphs>328</Paragraphs>
  <Slides>66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66</vt:i4>
      </vt:variant>
    </vt:vector>
  </HeadingPairs>
  <TitlesOfParts>
    <vt:vector size="76" baseType="lpstr">
      <vt:lpstr>Arial</vt:lpstr>
      <vt:lpstr>SimSun</vt:lpstr>
      <vt:lpstr>Wingdings</vt:lpstr>
      <vt:lpstr>Arial Black</vt:lpstr>
      <vt:lpstr>Corbel</vt:lpstr>
      <vt:lpstr>Microsoft YaHei</vt:lpstr>
      <vt:lpstr>Arial Unicode MS</vt:lpstr>
      <vt:lpstr>Calibri Light</vt:lpstr>
      <vt:lpstr>Calibri</vt:lpstr>
      <vt:lpstr>Тема 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Алика Шпагина</dc:creator>
  <cp:lastModifiedBy>rusla</cp:lastModifiedBy>
  <cp:revision>52</cp:revision>
  <dcterms:created xsi:type="dcterms:W3CDTF">2024-04-17T19:56:00Z</dcterms:created>
  <dcterms:modified xsi:type="dcterms:W3CDTF">2024-04-21T14:50:10Z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34B02538585941F6A050A6CEAC59A0EF_13</vt:lpwstr>
  </property>
  <property fmtid="{D5CDD505-2E9C-101B-9397-08002B2CF9AE}" pid="3" name="KSOProductBuildVer">
    <vt:lpwstr>1049-12.2.0.16731</vt:lpwstr>
  </property>
</Properties>
</file>