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88459-134A-477F-8057-BB60B7A7DD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4F294E-41F4-405A-B8DB-85FDEFD8A6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7E8F5A-E59D-4850-9F4F-8BF0C7726D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21596-04C9-48BD-9739-E724078FAF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12F9E-CE97-4484-9B3A-298E76818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D529A1-B140-494C-A8F2-B4BEC2176C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08CFE-BACF-4543-98C3-9710FA750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D70A96-5D99-4FBF-B922-D713CF1542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0ABF08-237C-4616-8170-4EA6B2B96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372086-7A98-4A51-944A-474F012F57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F2A6F3-794B-4262-9A3C-AE9CB5599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D2E5B5-5D2C-46FF-BBC7-978EFC6598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1"/>
          <p:cNvSpPr/>
          <p:nvPr/>
        </p:nvSpPr>
        <p:spPr>
          <a:xfrm>
            <a:off x="672480" y="487440"/>
            <a:ext cx="6350760" cy="17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4201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 Black"/>
              </a:rPr>
              <a:t>TITLE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" name="Прямоугольник 2"/>
          <p:cNvSpPr/>
          <p:nvPr/>
        </p:nvSpPr>
        <p:spPr>
          <a:xfrm>
            <a:off x="672480" y="2223000"/>
            <a:ext cx="6028200" cy="375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2200"/>
              </a:lnSpc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Скругленный прямоугольник 5"/>
          <p:cNvSpPr/>
          <p:nvPr/>
        </p:nvSpPr>
        <p:spPr>
          <a:xfrm>
            <a:off x="7270200" y="0"/>
            <a:ext cx="4352400" cy="68576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Скругленный прямоугольник 6"/>
          <p:cNvSpPr/>
          <p:nvPr/>
        </p:nvSpPr>
        <p:spPr>
          <a:xfrm>
            <a:off x="7428960" y="0"/>
            <a:ext cx="5200200" cy="685764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Прямая соединительная линия 27"/>
          <p:cNvSpPr/>
          <p:nvPr/>
        </p:nvSpPr>
        <p:spPr>
          <a:xfrm>
            <a:off x="0" y="218160"/>
            <a:ext cx="16689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Прямая соединительная линия 29"/>
          <p:cNvSpPr/>
          <p:nvPr/>
        </p:nvSpPr>
        <p:spPr>
          <a:xfrm>
            <a:off x="1746720" y="321480"/>
            <a:ext cx="360" cy="2376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114</Words>
  <Paragraphs>28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2023-08-02T11:34:00Z</dcterms:created>
  <dc:creator>Учетная запись Майкрософт</dc:creator>
  <dc:description/>
  <dc:language>en-US</dc:language>
  <cp:lastModifiedBy/>
  <dcterms:modified xsi:type="dcterms:W3CDTF">2024-07-18T03:36:53Z</dcterms:modified>
  <cp:revision>46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EAD7A5179DBF4A2AAFB15609FEB2486C_13</vt:lpwstr>
  </property>
  <property fmtid="{D5CDD505-2E9C-101B-9397-08002B2CF9AE}" pid="3" name="KSOProductBuildVer">
    <vt:lpwstr>1049-12.2.0.13266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5</vt:i4>
  </property>
</Properties>
</file>