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8"/>
  </p:notesMasterIdLst>
  <p:sldIdLst>
    <p:sldId id="256" r:id="rId3"/>
    <p:sldId id="258" r:id="rId4"/>
    <p:sldId id="257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261" r:id="rId6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1" Type="http://schemas.openxmlformats.org/officeDocument/2006/relationships/tableStyles" Target="tableStyles.xml"/><Relationship Id="rId70" Type="http://schemas.openxmlformats.org/officeDocument/2006/relationships/viewProps" Target="viewProps.xml"/><Relationship Id="rId7" Type="http://schemas.openxmlformats.org/officeDocument/2006/relationships/slide" Target="slides/slide5.xml"/><Relationship Id="rId69" Type="http://schemas.openxmlformats.org/officeDocument/2006/relationships/presProps" Target="presProps.xml"/><Relationship Id="rId68" Type="http://schemas.openxmlformats.org/officeDocument/2006/relationships/notesMaster" Target="notesMasters/notesMaster1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735</Words>
  <Application>WPS Presentation</Application>
  <PresentationFormat>Широкоэкранный</PresentationFormat>
  <Paragraphs>324</Paragraphs>
  <Slides>65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75" baseType="lpstr">
      <vt:lpstr>Arial</vt:lpstr>
      <vt:lpstr>SimSun</vt:lpstr>
      <vt:lpstr>Wingdings</vt:lpstr>
      <vt:lpstr>Arial Black</vt:lpstr>
      <vt:lpstr>Corbel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rusla</cp:lastModifiedBy>
  <cp:revision>53</cp:revision>
  <dcterms:created xsi:type="dcterms:W3CDTF">2024-04-17T19:56:00Z</dcterms:created>
  <dcterms:modified xsi:type="dcterms:W3CDTF">2024-04-21T14:51:15Z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77BCAB293A8F47658861C2FD52F2CA2D_13</vt:lpwstr>
  </property>
  <property fmtid="{D5CDD505-2E9C-101B-9397-08002B2CF9AE}" pid="3" name="KSOProductBuildVer">
    <vt:lpwstr>1049-12.2.0.16731</vt:lpwstr>
  </property>
</Properties>
</file>