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7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261" r:id="rId7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0" Type="http://schemas.openxmlformats.org/officeDocument/2006/relationships/tableStyles" Target="tableStyles.xml"/><Relationship Id="rId8" Type="http://schemas.openxmlformats.org/officeDocument/2006/relationships/slide" Target="slides/slide6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notesMaster" Target="notesMasters/notesMaster1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WPS Presentation</Application>
  <PresentationFormat>Широкоэкранный</PresentationFormat>
  <Paragraphs>368</Paragraphs>
  <Slides>74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4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44</cp:revision>
  <dcterms:created xsi:type="dcterms:W3CDTF">2024-04-17T19:56:00Z</dcterms:created>
  <dcterms:modified xsi:type="dcterms:W3CDTF">2024-04-21T14:50:01Z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BF8902ED98024994BCC0D40B18FB091B_13</vt:lpwstr>
  </property>
  <property fmtid="{D5CDD505-2E9C-101B-9397-08002B2CF9AE}" pid="3" name="KSOProductBuildVer">
    <vt:lpwstr>1049-12.2.0.16731</vt:lpwstr>
  </property>
</Properties>
</file>