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3"/>
    <p:sldId id="258" r:id="rId4"/>
    <p:sldId id="257" r:id="rId5"/>
    <p:sldId id="259" r:id="rId6"/>
    <p:sldId id="262" r:id="rId7"/>
    <p:sldId id="263" r:id="rId8"/>
    <p:sldId id="264" r:id="rId9"/>
    <p:sldId id="261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3B10C3-A7B0-491D-A9C6-63E5AE6B014B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3857C1-0282-46D8-B50F-09E039BF0906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microsoft.com/office/2007/relationships/hdphoto" Target="../media/image7.wdp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402" y="0"/>
            <a:ext cx="10090751" cy="6858000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3" y="2105561"/>
            <a:ext cx="6829162" cy="14465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44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44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Прямоугольник 5"/>
          <p:cNvSpPr>
            <a:spLocks noChangeAspect="1"/>
          </p:cNvSpPr>
          <p:nvPr/>
        </p:nvSpPr>
        <p:spPr>
          <a:xfrm>
            <a:off x="613533" y="622289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968" y="6223815"/>
            <a:ext cx="388654" cy="38865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402" y="0"/>
            <a:ext cx="10090751" cy="6858000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3" y="2105561"/>
            <a:ext cx="6829162" cy="14465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44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44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Прямоугольник 5"/>
          <p:cNvSpPr>
            <a:spLocks noChangeAspect="1"/>
          </p:cNvSpPr>
          <p:nvPr/>
        </p:nvSpPr>
        <p:spPr>
          <a:xfrm>
            <a:off x="2187921" y="6118675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Изображение 40"/>
          <p:cNvPicPr>
            <a:picLocks noChangeAspect="1"/>
          </p:cNvPicPr>
          <p:nvPr/>
        </p:nvPicPr>
        <p:blipFill>
          <a:blip r:embed="rId2"/>
          <a:srcRect l="9127" r="9127"/>
          <a:stretch>
            <a:fillRect/>
          </a:stretch>
        </p:blipFill>
        <p:spPr>
          <a:xfrm>
            <a:off x="1156542" y="4782820"/>
            <a:ext cx="343038" cy="343039"/>
          </a:xfrm>
          <a:prstGeom prst="ellipse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468202" y="5053851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135</Words>
  <Application>WPS Presentation</Application>
  <PresentationFormat>Широкоэкранный</PresentationFormat>
  <Paragraphs>38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Arial</vt:lpstr>
      <vt:lpstr>SimSun</vt:lpstr>
      <vt:lpstr>Wingdings</vt:lpstr>
      <vt:lpstr>Arial Black</vt:lpstr>
      <vt:lpstr>Corbel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Алика Шпагина</dc:creator>
  <cp:lastModifiedBy>rusla</cp:lastModifiedBy>
  <cp:revision>110</cp:revision>
  <dcterms:created xsi:type="dcterms:W3CDTF">2024-04-17T19:56:00Z</dcterms:created>
  <dcterms:modified xsi:type="dcterms:W3CDTF">2024-04-21T14:55:52Z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DA31728BFD0C40AC8619CC85DD06E452_13</vt:lpwstr>
  </property>
  <property fmtid="{D5CDD505-2E9C-101B-9397-08002B2CF9AE}" pid="3" name="KSOProductBuildVer">
    <vt:lpwstr>1049-12.2.0.16731</vt:lpwstr>
  </property>
</Properties>
</file>