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2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0" r:id="rId102"/>
    <p:sldId id="361" r:id="rId103"/>
    <p:sldId id="362" r:id="rId104"/>
    <p:sldId id="363" r:id="rId105"/>
    <p:sldId id="364" r:id="rId106"/>
    <p:sldId id="365" r:id="rId107"/>
    <p:sldId id="366" r:id="rId108"/>
    <p:sldId id="367" r:id="rId109"/>
    <p:sldId id="371" r:id="rId110"/>
    <p:sldId id="263" r:id="rId1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5" Type="http://schemas.openxmlformats.org/officeDocument/2006/relationships/tableStyles" Target="tableStyles.xml"/><Relationship Id="rId114" Type="http://schemas.openxmlformats.org/officeDocument/2006/relationships/viewProps" Target="viewProps.xml"/><Relationship Id="rId113" Type="http://schemas.openxmlformats.org/officeDocument/2006/relationships/presProps" Target="presProps.xml"/><Relationship Id="rId112" Type="http://schemas.openxmlformats.org/officeDocument/2006/relationships/notesMaster" Target="notesMasters/notesMaster1.xml"/><Relationship Id="rId111" Type="http://schemas.openxmlformats.org/officeDocument/2006/relationships/slide" Target="slides/slide109.xml"/><Relationship Id="rId110" Type="http://schemas.openxmlformats.org/officeDocument/2006/relationships/slide" Target="slides/slide108.xml"/><Relationship Id="rId11" Type="http://schemas.openxmlformats.org/officeDocument/2006/relationships/slide" Target="slides/slide9.xml"/><Relationship Id="rId109" Type="http://schemas.openxmlformats.org/officeDocument/2006/relationships/slide" Target="slides/slide107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0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2062</Words>
  <Application>WPS Presentation</Application>
  <PresentationFormat>Широкоэкранный</PresentationFormat>
  <Paragraphs>792</Paragraphs>
  <Slides>109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109</vt:i4>
      </vt:variant>
    </vt:vector>
  </HeadingPairs>
  <TitlesOfParts>
    <vt:vector size="118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52</cp:revision>
  <dcterms:created xsi:type="dcterms:W3CDTF">2023-08-02T11:34:00Z</dcterms:created>
  <dcterms:modified xsi:type="dcterms:W3CDTF">2024-02-14T06:27:42Z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21A2B992F87343968CDD16CC8646BC69_13</vt:lpwstr>
  </property>
  <property fmtid="{D5CDD505-2E9C-101B-9397-08002B2CF9AE}" pid="3" name="KSOProductBuildVer">
    <vt:lpwstr>1049-12.2.0.13431</vt:lpwstr>
  </property>
</Properties>
</file>