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Presentation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WPS_1707405359</cp:lastModifiedBy>
  <cp:revision>62</cp:revision>
  <dcterms:created xsi:type="dcterms:W3CDTF">2023-08-02T11:34:00Z</dcterms:created>
  <dcterms:modified xsi:type="dcterms:W3CDTF">2024-02-13T10:21:36Z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128FB11526C04502BDBADA7DFE23E0C6_13</vt:lpwstr>
  </property>
  <property fmtid="{D5CDD505-2E9C-101B-9397-08002B2CF9AE}" pid="3" name="KSOProductBuildVer">
    <vt:lpwstr>1049-12.2.0.13431</vt:lpwstr>
  </property>
</Properties>
</file>