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3"/>
  </p:notesMasterIdLst>
  <p:sldIdLst>
    <p:sldId id="257" r:id="rId3"/>
    <p:sldId id="260" r:id="rId4"/>
    <p:sldId id="261" r:id="rId5"/>
    <p:sldId id="262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263" r:id="rId5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AFF"/>
    <a:srgbClr val="FAE7FF"/>
    <a:srgbClr val="A7A7FF"/>
    <a:srgbClr val="C9C9FF"/>
    <a:srgbClr val="C5C5FF"/>
    <a:srgbClr val="BDBDFF"/>
    <a:srgbClr val="000026"/>
    <a:srgbClr val="00001E"/>
    <a:srgbClr val="FFFFFF"/>
    <a:srgbClr val="F3F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6" Type="http://schemas.openxmlformats.org/officeDocument/2006/relationships/tableStyles" Target="tableStyles.xml"/><Relationship Id="rId55" Type="http://schemas.openxmlformats.org/officeDocument/2006/relationships/viewProps" Target="viewProps.xml"/><Relationship Id="rId54" Type="http://schemas.openxmlformats.org/officeDocument/2006/relationships/presProps" Target="presProps.xml"/><Relationship Id="rId53" Type="http://schemas.openxmlformats.org/officeDocument/2006/relationships/notesMaster" Target="notesMasters/notesMaster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E904-CAD2-48EF-A5BB-154632EFC754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2B3E2-2C58-4D02-A73B-759BDA79BC3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570F7-1F0D-4BB9-9CBA-CAB2799FEF6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A291A-41A1-4903-9BEF-E5C7E19345D1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1967062"/>
            <a:ext cx="7607300" cy="2214880"/>
          </a:xfrm>
          <a:prstGeom prst="rect">
            <a:avLst/>
          </a:prstGeom>
        </p:spPr>
        <p:txBody>
          <a:bodyPr wrap="square" anchor="t">
            <a:normAutofit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</a:rPr>
              <a:t>TITLE</a:t>
            </a:r>
            <a:endParaRPr lang="ru-RU" sz="4600" b="1" dirty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Прямоугольник 36"/>
          <p:cNvSpPr/>
          <p:nvPr/>
        </p:nvSpPr>
        <p:spPr>
          <a:xfrm>
            <a:off x="482600" y="3028890"/>
            <a:ext cx="7823122" cy="1688465"/>
          </a:xfrm>
          <a:prstGeom prst="rect">
            <a:avLst/>
          </a:prstGeom>
        </p:spPr>
        <p:txBody>
          <a:bodyPr wrap="square" lIns="269875" tIns="136525" rIns="269875" bIns="136525" anchor="t">
            <a:normAutofit lnSpcReduction="10000"/>
          </a:bodyPr>
          <a:lstStyle/>
          <a:p>
            <a:r>
              <a:rPr lang="en-US" altLang="ru-RU" sz="46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en-US" altLang="ru-RU" sz="4600" b="1" dirty="0" smtClean="0">
              <a:latin typeface="Arial Black" panose="020B0A040201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722" y="1917623"/>
            <a:ext cx="3022755" cy="3022755"/>
          </a:xfrm>
          <a:prstGeom prst="rect">
            <a:avLst/>
          </a:prstGeom>
        </p:spPr>
      </p:pic>
      <p:cxnSp>
        <p:nvCxnSpPr>
          <p:cNvPr id="11" name="Прямая соединительная линия 10"/>
          <p:cNvCxnSpPr/>
          <p:nvPr/>
        </p:nvCxnSpPr>
        <p:spPr>
          <a:xfrm>
            <a:off x="11544299" y="3429000"/>
            <a:ext cx="775648" cy="1382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489"/>
            <a:ext cx="1924149" cy="552478"/>
          </a:xfrm>
          <a:prstGeom prst="rect">
            <a:avLst/>
          </a:prstGeom>
        </p:spPr>
      </p:pic>
      <p:sp>
        <p:nvSpPr>
          <p:cNvPr id="2" name="Прямоугольник 5"/>
          <p:cNvSpPr>
            <a:spLocks noChangeAspect="1"/>
          </p:cNvSpPr>
          <p:nvPr/>
        </p:nvSpPr>
        <p:spPr>
          <a:xfrm>
            <a:off x="813491" y="5840027"/>
            <a:ext cx="10122914" cy="779140"/>
          </a:xfrm>
          <a:prstGeom prst="rect">
            <a:avLst/>
          </a:prstGeom>
        </p:spPr>
        <p:txBody>
          <a:bodyPr wrap="square">
            <a:noAutofit/>
          </a:bodyPr>
          <a:p>
            <a:pPr>
              <a:lnSpc>
                <a:spcPts val="2200"/>
              </a:lnSpc>
            </a:pPr>
            <a:r>
              <a:rPr lang="ru-RU" sz="2000" i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я создана при помощи сервиса 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Fibonacci</a:t>
            </a:r>
            <a:endParaRPr lang="en-US" altLang="ru-RU" sz="2000" i="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1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300173" y="5840027"/>
            <a:ext cx="389569" cy="389570"/>
          </a:xfrm>
          <a:prstGeom prst="ellipse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7" y="487487"/>
            <a:ext cx="6351186" cy="170816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72464" y="2223026"/>
            <a:ext cx="6028587" cy="3760004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270276" y="0"/>
            <a:ext cx="4352674" cy="6858000"/>
          </a:xfrm>
          <a:prstGeom prst="roundRect">
            <a:avLst>
              <a:gd name="adj" fmla="val 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428932" y="0"/>
            <a:ext cx="5200390" cy="6858000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487487"/>
            <a:ext cx="10846243" cy="116840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рямоугольник 2" title="text"/>
          <p:cNvSpPr>
            <a:spLocks noChangeAspect="1"/>
          </p:cNvSpPr>
          <p:nvPr/>
        </p:nvSpPr>
        <p:spPr>
          <a:xfrm>
            <a:off x="672464" y="1670764"/>
            <a:ext cx="5018651" cy="4605020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lnSpc>
                <a:spcPts val="2200"/>
              </a:lnSpc>
            </a:pPr>
            <a:r>
              <a:rPr lang="en-US" altLang="ru-RU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7166036" y="1923255"/>
            <a:ext cx="4352674" cy="4352674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6509983" y="2168434"/>
            <a:ext cx="4763068" cy="3862316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0" y="218364"/>
            <a:ext cx="1669256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/>
        </p:nvCxnSpPr>
        <p:spPr>
          <a:xfrm>
            <a:off x="1746913" y="321777"/>
            <a:ext cx="0" cy="237456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9460173" y="6318735"/>
            <a:ext cx="0" cy="539265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312" y="6427522"/>
            <a:ext cx="1111291" cy="321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672466" y="3296418"/>
            <a:ext cx="10846243" cy="113620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4200"/>
              </a:lnSpc>
            </a:pPr>
            <a:r>
              <a:rPr lang="en-US" altLang="ru-RU" sz="3000" b="1" dirty="0" smtClean="0">
                <a:latin typeface="Arial Black" panose="020B0A04020102020204" pitchFamily="34" charset="0"/>
                <a:sym typeface="+mn-ea"/>
              </a:rPr>
              <a:t>TITLE</a:t>
            </a:r>
            <a:endParaRPr lang="ru-RU" sz="3000" dirty="0">
              <a:solidFill>
                <a:schemeClr val="tx1">
                  <a:lumMod val="85000"/>
                  <a:lumOff val="15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6906260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7213600" y="477520"/>
            <a:ext cx="4305300" cy="2392045"/>
          </a:xfrm>
          <a:prstGeom prst="roundRect">
            <a:avLst>
              <a:gd name="adj" fmla="val 9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cxnSp>
        <p:nvCxnSpPr>
          <p:cNvPr id="28" name="Прямая соединительная линия 27"/>
          <p:cNvCxnSpPr/>
          <p:nvPr/>
        </p:nvCxnSpPr>
        <p:spPr>
          <a:xfrm>
            <a:off x="5359742" y="1673825"/>
            <a:ext cx="1471688" cy="0"/>
          </a:xfrm>
          <a:prstGeom prst="line">
            <a:avLst/>
          </a:prstGeom>
          <a:ln w="28575" cap="rnd">
            <a:solidFill>
              <a:srgbClr val="A7A7FF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672464" y="4486045"/>
            <a:ext cx="10846245" cy="206723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>
              <a:lnSpc>
                <a:spcPts val="2200"/>
              </a:lnSpc>
            </a:pPr>
            <a:r>
              <a:rPr lang="en-US" altLang="ru-RU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  <a:endParaRPr lang="en-US" altLang="ru-RU" sz="16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802005" y="314325"/>
            <a:ext cx="3968115" cy="2719070"/>
          </a:xfrm>
          <a:prstGeom prst="roundRect">
            <a:avLst>
              <a:gd name="adj" fmla="val 9000"/>
            </a:avLst>
          </a:prstGeom>
          <a:solidFill>
            <a:srgbClr val="C9C9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979805" y="477520"/>
            <a:ext cx="4305300" cy="2392045"/>
          </a:xfrm>
          <a:prstGeom prst="roundRect">
            <a:avLst>
              <a:gd name="adj" fmla="val 868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>
                <a:sym typeface="+mn-ea"/>
              </a:rPr>
              <a:t>PIC</a:t>
            </a:r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0565130" y="322580"/>
            <a:ext cx="1070610" cy="30988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sym typeface="+mn-ea"/>
              </a:rPr>
              <a:t>violet_spring.png</a:t>
            </a:r>
            <a:endParaRPr lang="en-US" altLang="en-US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</a:spPr>
      <a:bodyPr rtlCol="0" anchor="ctr"/>
      <a:lstStyle>
        <a:defPPr algn="ctr">
          <a:defRPr lang="en-US" altLang="ru-RU">
            <a:sym typeface="+mn-ea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954</Words>
  <Application>WPS Presentation</Application>
  <PresentationFormat>Широкоэкранный</PresentationFormat>
  <Paragraphs>358</Paragraphs>
  <Slides>50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59" baseType="lpstr">
      <vt:lpstr>Arial</vt:lpstr>
      <vt:lpstr>SimSun</vt:lpstr>
      <vt:lpstr>Wingdings</vt:lpstr>
      <vt:lpstr>Arial Black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Учетная запись Майкрософт</dc:creator>
  <cp:lastModifiedBy>rusla</cp:lastModifiedBy>
  <cp:revision>111</cp:revision>
  <dcterms:created xsi:type="dcterms:W3CDTF">2023-08-02T11:34:00Z</dcterms:created>
  <dcterms:modified xsi:type="dcterms:W3CDTF">2024-02-14T06:34:02Z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2C71A6C4AA974A4B9BEE61B029C64084_13</vt:lpwstr>
  </property>
  <property fmtid="{D5CDD505-2E9C-101B-9397-08002B2CF9AE}" pid="3" name="KSOProductBuildVer">
    <vt:lpwstr>1049-12.2.0.13431</vt:lpwstr>
  </property>
</Properties>
</file>