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60" r:id="rId4"/>
    <p:sldId id="261" r:id="rId5"/>
    <p:sldId id="262" r:id="rId6"/>
    <p:sldId id="264" r:id="rId7"/>
    <p:sldId id="265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Presentation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59</cp:revision>
  <dcterms:created xsi:type="dcterms:W3CDTF">2023-08-02T11:34:00Z</dcterms:created>
  <dcterms:modified xsi:type="dcterms:W3CDTF">2023-10-27T22:16:20Z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F8ADE627DDDA4CF58CC608DC6D8EAD46_13</vt:lpwstr>
  </property>
  <property fmtid="{D5CDD505-2E9C-101B-9397-08002B2CF9AE}" pid="3" name="KSOProductBuildVer">
    <vt:lpwstr>1049-12.2.0.13266</vt:lpwstr>
  </property>
</Properties>
</file>