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8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263" r:id="rId8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1" Type="http://schemas.openxmlformats.org/officeDocument/2006/relationships/tableStyles" Target="tableStyles.xml"/><Relationship Id="rId90" Type="http://schemas.openxmlformats.org/officeDocument/2006/relationships/viewProps" Target="viewProps.xml"/><Relationship Id="rId9" Type="http://schemas.openxmlformats.org/officeDocument/2006/relationships/slide" Target="slides/slide7.xml"/><Relationship Id="rId89" Type="http://schemas.openxmlformats.org/officeDocument/2006/relationships/presProps" Target="presProps.xml"/><Relationship Id="rId88" Type="http://schemas.openxmlformats.org/officeDocument/2006/relationships/notesMaster" Target="notesMasters/notesMaster1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1614</Words>
  <Application>WPS Presentation</Application>
  <PresentationFormat>Широкоэкранный</PresentationFormat>
  <Paragraphs>616</Paragraphs>
  <Slides>85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94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76</cp:revision>
  <dcterms:created xsi:type="dcterms:W3CDTF">2023-08-02T11:34:00Z</dcterms:created>
  <dcterms:modified xsi:type="dcterms:W3CDTF">2024-02-14T06:30:20Z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E426AA7539F34C0A8AECB44B7D2BCCF8_13</vt:lpwstr>
  </property>
  <property fmtid="{D5CDD505-2E9C-101B-9397-08002B2CF9AE}" pid="3" name="KSOProductBuildVer">
    <vt:lpwstr>1049-12.2.0.13431</vt:lpwstr>
  </property>
</Properties>
</file>