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6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Presentation</Application>
  <PresentationFormat>Широкоэкранный</PresentationFormat>
  <Paragraphs>220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75</cp:revision>
  <dcterms:created xsi:type="dcterms:W3CDTF">2023-08-03T20:13:00Z</dcterms:created>
  <dcterms:modified xsi:type="dcterms:W3CDTF">2024-04-22T23:55:21Z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14258B042701417691EEE22EFCFDBCA7_13</vt:lpwstr>
  </property>
  <property fmtid="{D5CDD505-2E9C-101B-9397-08002B2CF9AE}" pid="3" name="KSOProductBuildVer">
    <vt:lpwstr>1049-12.2.0.16731</vt:lpwstr>
  </property>
</Properties>
</file>