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262" r:id="rId5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65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7E554-BF70-45F0-A89B-627F455DB600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20054-8570-4419-BD3C-5D2B0371AB6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836641" y="1019748"/>
            <a:ext cx="1905202" cy="892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5200" b="1" dirty="0" smtClean="0">
                <a:solidFill>
                  <a:srgbClr val="F1651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Тема:</a:t>
            </a:r>
            <a:endParaRPr lang="ru-RU" sz="5200" b="1" dirty="0">
              <a:solidFill>
                <a:srgbClr val="F1651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36641" y="2737065"/>
            <a:ext cx="10536494" cy="1877437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US" alt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836641" y="43699"/>
            <a:ext cx="105364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</a:t>
            </a:r>
            <a:endParaRPr lang="ru-RU" sz="12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27753" y="2936557"/>
            <a:ext cx="10536494" cy="98488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5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5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698957" y="1954384"/>
            <a:ext cx="7010822" cy="470898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698957" y="945321"/>
            <a:ext cx="7010822" cy="73866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2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0" y="1954384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713811" y="2855136"/>
            <a:ext cx="7010822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422408"/>
            <a:ext cx="7010822" cy="221599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7931624" y="1176461"/>
            <a:ext cx="4053385" cy="49036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258101" y="2759601"/>
            <a:ext cx="7726908" cy="378565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1" y="680340"/>
            <a:ext cx="10791252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3811" y="2759601"/>
            <a:ext cx="3129263" cy="378565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442949" y="2497540"/>
            <a:ext cx="5281684" cy="4372351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4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713810" y="781548"/>
            <a:ext cx="11077391" cy="1508105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altLang="ru-RU" sz="4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TITLE</a:t>
            </a:r>
            <a:endParaRPr lang="ru-RU" sz="46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43962" y="2497540"/>
            <a:ext cx="3247240" cy="3928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698</Words>
  <Application>WPS Presentation</Application>
  <PresentationFormat>Широкоэкранный</PresentationFormat>
  <Paragraphs>322</Paragraphs>
  <Slides>54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3" baseType="lpstr">
      <vt:lpstr>Arial</vt:lpstr>
      <vt:lpstr>SimSun</vt:lpstr>
      <vt:lpstr>Wingdings</vt:lpstr>
      <vt:lpstr>Times New Roman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58</cp:revision>
  <dcterms:created xsi:type="dcterms:W3CDTF">2023-08-03T20:13:00Z</dcterms:created>
  <dcterms:modified xsi:type="dcterms:W3CDTF">2024-04-22T23:54:49Z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6A576B585F9C4A6D8FBF5BB2EA95C4EF_13</vt:lpwstr>
  </property>
  <property fmtid="{D5CDD505-2E9C-101B-9397-08002B2CF9AE}" pid="3" name="KSOProductBuildVer">
    <vt:lpwstr>1049-12.2.0.16731</vt:lpwstr>
  </property>
</Properties>
</file>