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262" r:id="rId7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5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8" Type="http://schemas.openxmlformats.org/officeDocument/2006/relationships/tableStyles" Target="tableStyles.xml"/><Relationship Id="rId77" Type="http://schemas.openxmlformats.org/officeDocument/2006/relationships/viewProps" Target="viewProps.xml"/><Relationship Id="rId76" Type="http://schemas.openxmlformats.org/officeDocument/2006/relationships/presProps" Target="presProps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6641" y="1019748"/>
            <a:ext cx="1905202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200" b="1" dirty="0" smtClean="0">
                <a:solidFill>
                  <a:srgbClr val="F165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Тема:</a:t>
            </a:r>
            <a:endParaRPr lang="ru-RU" sz="5200" b="1" dirty="0">
              <a:solidFill>
                <a:srgbClr val="F1651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6641" y="2737065"/>
            <a:ext cx="10536494" cy="187743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lang="en-US" alt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36641" y="43699"/>
            <a:ext cx="105364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27753" y="2936557"/>
            <a:ext cx="10536494" cy="9848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926</Words>
  <Application>WPS Presentation</Application>
  <PresentationFormat>Широкоэкранный</PresentationFormat>
  <Paragraphs>436</Paragraphs>
  <Slides>73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73</vt:i4>
      </vt:variant>
    </vt:vector>
  </HeadingPairs>
  <TitlesOfParts>
    <vt:vector size="82" baseType="lpstr">
      <vt:lpstr>Arial</vt:lpstr>
      <vt:lpstr>SimSun</vt:lpstr>
      <vt:lpstr>Wingdings</vt:lpstr>
      <vt:lpstr>Times New Roman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39</cp:revision>
  <dcterms:created xsi:type="dcterms:W3CDTF">2023-08-03T20:13:00Z</dcterms:created>
  <dcterms:modified xsi:type="dcterms:W3CDTF">2024-04-22T23:52:28Z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3DFF1E4B601D4383B5A6CD369BA4DD81_13</vt:lpwstr>
  </property>
  <property fmtid="{D5CDD505-2E9C-101B-9397-08002B2CF9AE}" pid="3" name="KSOProductBuildVer">
    <vt:lpwstr>1049-12.2.0.16731</vt:lpwstr>
  </property>
</Properties>
</file>