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2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5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36641" y="1019748"/>
            <a:ext cx="1905202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200" b="1" dirty="0" smtClean="0">
                <a:solidFill>
                  <a:srgbClr val="F165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Тема:</a:t>
            </a:r>
            <a:endParaRPr lang="ru-RU" sz="5200" b="1" dirty="0">
              <a:solidFill>
                <a:srgbClr val="F1651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6641" y="2737065"/>
            <a:ext cx="10536494" cy="187743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lang="en-US" alt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36641" y="43699"/>
            <a:ext cx="105364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27753" y="2936557"/>
            <a:ext cx="10536494" cy="9848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</Words>
  <Application>WPS Presentation</Application>
  <PresentationFormat>Широкоэкранный</PresentationFormat>
  <Paragraphs>52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SimSun</vt:lpstr>
      <vt:lpstr>Wingdings</vt:lpstr>
      <vt:lpstr>Times New Roman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22</cp:revision>
  <dcterms:created xsi:type="dcterms:W3CDTF">2023-08-03T20:13:00Z</dcterms:created>
  <dcterms:modified xsi:type="dcterms:W3CDTF">2023-12-14T20:17:51Z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F77B17BF319647C0908401544140AC5E_13</vt:lpwstr>
  </property>
  <property fmtid="{D5CDD505-2E9C-101B-9397-08002B2CF9AE}" pid="3" name="KSOProductBuildVer">
    <vt:lpwstr>1049-12.2.0.13359</vt:lpwstr>
  </property>
</Properties>
</file>