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260" r:id="rId103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6" Type="http://schemas.openxmlformats.org/officeDocument/2006/relationships/tableStyles" Target="tableStyles.xml"/><Relationship Id="rId105" Type="http://schemas.openxmlformats.org/officeDocument/2006/relationships/viewProps" Target="viewProps.xml"/><Relationship Id="rId104" Type="http://schemas.openxmlformats.org/officeDocument/2006/relationships/presProps" Target="presProps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WPS Presentation</Application>
  <PresentationFormat/>
  <Paragraphs>594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13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15</cp:revision>
  <dcterms:created xsi:type="dcterms:W3CDTF">2023-09-18T08:10:00Z</dcterms:created>
  <dcterms:modified xsi:type="dcterms:W3CDTF">2024-04-22T23:46:40Z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400CAC48D2E14C04A30BCE4396A878F1_13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