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260" r:id="rId104"/>
  </p:sldIdLst>
  <p:sldSz cx="18288000" cy="10287000"/>
  <p:notesSz cx="10287000" cy="1828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7" Type="http://schemas.openxmlformats.org/officeDocument/2006/relationships/tableStyles" Target="tableStyles.xml"/><Relationship Id="rId106" Type="http://schemas.openxmlformats.org/officeDocument/2006/relationships/viewProps" Target="viewProps.xml"/><Relationship Id="rId105" Type="http://schemas.openxmlformats.org/officeDocument/2006/relationships/presProps" Target="presProps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перемещения страницы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формата примечаний щёлкните мышью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&lt;верхний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&lt;дата/время&gt;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&lt;нижний колонтитул&gt;</a:t>
            </a: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11DBEBA1-6211-403D-BE24-0FC434EC48D6}" type="slidenum">
              <a:rPr lang="ru-RU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4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sldImg"/>
          </p:nvPr>
        </p:nvSpPr>
        <p:spPr>
          <a:xfrm>
            <a:off x="-360" y="-360"/>
            <a:ext cx="720" cy="720"/>
          </a:xfrm>
          <a:prstGeom prst="rect">
            <a:avLst/>
          </a:prstGeom>
          <a:ln w="0">
            <a:noFill/>
          </a:ln>
        </p:spPr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sldNum" idx="8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7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sldNum" idx="5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sldImg"/>
          </p:nvPr>
        </p:nvSpPr>
        <p:spPr>
          <a:xfrm>
            <a:off x="0" y="0"/>
            <a:ext cx="0" cy="0"/>
          </a:xfrm>
          <a:prstGeom prst="rect">
            <a:avLst/>
          </a:prstGeom>
          <a:ln w="0">
            <a:noFill/>
          </a:ln>
        </p:spPr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marL="215900" indent="0">
              <a:buNone/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sldNum" idx="6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tIns="-45000" rIns="90000" bIns="-45000" anchor="t">
            <a:noAutofit/>
          </a:bodyPr>
          <a:p>
            <a:pPr indent="0">
              <a:buNone/>
            </a:pPr>
            <a:endParaRPr lang="ru-RU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47928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2044160" y="240696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91440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647928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12044160" y="5523120"/>
            <a:ext cx="529956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914400" y="410400"/>
            <a:ext cx="16458840" cy="7962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9348120" y="552312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91440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9348120" y="2406960"/>
            <a:ext cx="803160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914400" y="5523120"/>
            <a:ext cx="16458840" cy="2845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14400" y="410400"/>
            <a:ext cx="16458840" cy="1717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r>
              <a:rPr lang="ru-RU" sz="44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текста заглавия щёлкните мышью</a:t>
            </a:r>
            <a:endParaRPr lang="ru-RU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914400" y="2406960"/>
            <a:ext cx="16458840" cy="596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3200" b="0" strike="noStrike" spc="-1">
                <a:solidFill>
                  <a:srgbClr val="000000"/>
                </a:solidFill>
                <a:latin typeface="Arial" panose="020B0604020202020204"/>
              </a:rPr>
              <a:t>Для правки структуры щёлкните мышью</a:t>
            </a:r>
            <a:endParaRPr lang="ru-RU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800" b="0" strike="noStrike" spc="-1">
                <a:solidFill>
                  <a:srgbClr val="000000"/>
                </a:solidFill>
                <a:latin typeface="Arial" panose="020B0604020202020204"/>
              </a:rPr>
              <a:t>Второй уровень структуры</a:t>
            </a:r>
            <a:endParaRPr lang="ru-RU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400" b="0" strike="noStrike" spc="-1">
                <a:solidFill>
                  <a:srgbClr val="000000"/>
                </a:solidFill>
                <a:latin typeface="Arial" panose="020B0604020202020204"/>
              </a:rPr>
              <a:t>Третий уровень структуры</a:t>
            </a:r>
            <a:endParaRPr lang="ru-RU" sz="24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Четвёртый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Пятый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Шестой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ru-RU" sz="2000" b="0" strike="noStrike" spc="-1">
                <a:solidFill>
                  <a:srgbClr val="000000"/>
                </a:solidFill>
                <a:latin typeface="Arial" panose="020B0604020202020204"/>
              </a:rPr>
              <a:t>Седьмой уровень структуры</a:t>
            </a:r>
            <a:endParaRPr lang="ru-RU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1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4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0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7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4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7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3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5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6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_rels/slide9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8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9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45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46" name="Image 3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11725200" y="0"/>
            <a:ext cx="6562080" cy="3585240"/>
          </a:xfrm>
          <a:prstGeom prst="rect">
            <a:avLst/>
          </a:prstGeom>
          <a:ln w="0">
            <a:noFill/>
          </a:ln>
        </p:spPr>
      </p:pic>
      <p:pic>
        <p:nvPicPr>
          <p:cNvPr id="47" name="Image 4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48" name="Text 0"/>
          <p:cNvSpPr/>
          <p:nvPr/>
        </p:nvSpPr>
        <p:spPr>
          <a:xfrm>
            <a:off x="1228680" y="3657600"/>
            <a:ext cx="15829920" cy="32752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" panose="020F0502020204030204"/>
                <a:ea typeface="DejaVu Sans" panose="020B0603030804020204"/>
              </a:rPr>
              <a:t>TITLE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49" name="Рисунок 24"/>
          <p:cNvPicPr/>
          <p:nvPr/>
        </p:nvPicPr>
        <p:blipFill>
          <a:blip r:embed="rId5"/>
          <a:stretch>
            <a:fillRect/>
          </a:stretch>
        </p:blipFill>
        <p:spPr>
          <a:xfrm>
            <a:off x="-2298600" y="7009560"/>
            <a:ext cx="5906160" cy="5906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01625" cy="2247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10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Image 5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76" name="Image 6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77" name="Image 7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44040" cy="3032640"/>
          </a:xfrm>
          <a:prstGeom prst="rect">
            <a:avLst/>
          </a:prstGeom>
          <a:ln w="0">
            <a:noFill/>
          </a:ln>
        </p:spPr>
      </p:pic>
      <p:pic>
        <p:nvPicPr>
          <p:cNvPr id="78" name="Image 8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829480" y="0"/>
            <a:ext cx="12458160" cy="10286280"/>
          </a:xfrm>
          <a:prstGeom prst="rect">
            <a:avLst/>
          </a:prstGeom>
          <a:ln w="0">
            <a:noFill/>
          </a:ln>
        </p:spPr>
      </p:pic>
      <p:sp>
        <p:nvSpPr>
          <p:cNvPr id="79" name="Text 3"/>
          <p:cNvSpPr/>
          <p:nvPr/>
        </p:nvSpPr>
        <p:spPr>
          <a:xfrm>
            <a:off x="1228680" y="4438800"/>
            <a:ext cx="15829920" cy="90432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>
            <a:noAutofit/>
          </a:bodyPr>
          <a:p>
            <a:pPr>
              <a:lnSpc>
                <a:spcPts val="13200"/>
              </a:lnSpc>
              <a:tabLst>
                <a:tab pos="0" algn="l"/>
              </a:tabLst>
            </a:pPr>
            <a:r>
              <a:rPr lang="en-US" sz="11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11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pic>
        <p:nvPicPr>
          <p:cNvPr id="80" name="Рисунок 1"/>
          <p:cNvPicPr/>
          <p:nvPr/>
        </p:nvPicPr>
        <p:blipFill>
          <a:blip r:embed="rId5"/>
          <a:stretch>
            <a:fillRect/>
          </a:stretch>
        </p:blipFill>
        <p:spPr>
          <a:xfrm>
            <a:off x="13363200" y="7808040"/>
            <a:ext cx="4996800" cy="4996800"/>
          </a:xfrm>
          <a:prstGeom prst="rect">
            <a:avLst/>
          </a:prstGeom>
          <a:ln w="0">
            <a:noFill/>
          </a:ln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8959782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6"/>
          <a:srcRect l="9127" r="9127"/>
          <a:stretch>
            <a:fillRect/>
          </a:stretch>
        </p:blipFill>
        <p:spPr>
          <a:xfrm>
            <a:off x="7300173" y="8959782"/>
            <a:ext cx="389569" cy="389570"/>
          </a:xfrm>
          <a:prstGeom prst="ellipse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60680" cy="330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5527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73380" cy="27114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277495" cy="45529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62255" cy="4318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72415" cy="35496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34010" cy="3073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278130" cy="3822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287655" cy="3448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19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3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4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5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6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7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8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40" y="9648720"/>
            <a:ext cx="142200" cy="142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9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8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9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000080"/>
            <a:ext cx="9638640" cy="9286200"/>
          </a:xfrm>
          <a:prstGeom prst="rect">
            <a:avLst/>
          </a:prstGeom>
          <a:ln w="0">
            <a:noFill/>
          </a:ln>
        </p:spPr>
      </p:pic>
      <p:sp>
        <p:nvSpPr>
          <p:cNvPr id="70" name="Text 0"/>
          <p:cNvSpPr/>
          <p:nvPr/>
        </p:nvSpPr>
        <p:spPr>
          <a:xfrm>
            <a:off x="1219320" y="1238400"/>
            <a:ext cx="15829920" cy="15440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1" name="Text 1"/>
          <p:cNvSpPr/>
          <p:nvPr/>
        </p:nvSpPr>
        <p:spPr>
          <a:xfrm>
            <a:off x="8991720" y="3057480"/>
            <a:ext cx="8057520" cy="62258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2" name="Text 2"/>
          <p:cNvSpPr/>
          <p:nvPr/>
        </p:nvSpPr>
        <p:spPr>
          <a:xfrm>
            <a:off x="17497425" y="9648825"/>
            <a:ext cx="328295" cy="31940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22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73" name="AutoShape 2"/>
          <p:cNvSpPr/>
          <p:nvPr/>
        </p:nvSpPr>
        <p:spPr>
          <a:xfrm>
            <a:off x="155520" y="-144360"/>
            <a:ext cx="304200" cy="3042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numCol="1" spcCol="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Calibri" panose="020F0502020204030204"/>
              <a:ea typeface="DejaVu Sans" panose="020B0603030804020204"/>
            </a:endParaRPr>
          </a:p>
        </p:txBody>
      </p:sp>
      <p:sp>
        <p:nvSpPr>
          <p:cNvPr id="74" name="Ret pic 0"/>
          <p:cNvSpPr/>
          <p:nvPr/>
        </p:nvSpPr>
        <p:spPr>
          <a:xfrm>
            <a:off x="1540800" y="3467160"/>
            <a:ext cx="5945040" cy="5816160"/>
          </a:xfrm>
          <a:custGeom>
            <a:avLst/>
            <a:gdLst>
              <a:gd name="textAreaLeft" fmla="*/ 0 w 5945040"/>
              <a:gd name="textAreaRight" fmla="*/ 5945760 w 5945040"/>
              <a:gd name="textAreaTop" fmla="*/ 0 h 5816160"/>
              <a:gd name="textAreaBottom" fmla="*/ 5816880 h 5816160"/>
            </a:gdLst>
            <a:ahLst/>
            <a:cxnLst/>
            <a:rect l="textAreaLeft" t="textAreaTop" r="textAreaRight" b="textAreaBottom"/>
            <a:pathLst>
              <a:path w="5945791" h="5816831">
                <a:moveTo>
                  <a:pt x="2583895" y="0"/>
                </a:moveTo>
                <a:lnTo>
                  <a:pt x="3437182" y="0"/>
                </a:lnTo>
                <a:lnTo>
                  <a:pt x="3448859" y="6402"/>
                </a:lnTo>
                <a:cubicBezTo>
                  <a:pt x="3491430" y="35569"/>
                  <a:pt x="3531713" y="69436"/>
                  <a:pt x="3568970" y="107991"/>
                </a:cubicBezTo>
                <a:lnTo>
                  <a:pt x="5727639" y="2341846"/>
                </a:lnTo>
                <a:cubicBezTo>
                  <a:pt x="6025698" y="2650287"/>
                  <a:pt x="6017282" y="3141951"/>
                  <a:pt x="5708841" y="3440010"/>
                </a:cubicBezTo>
                <a:lnTo>
                  <a:pt x="3474986" y="5598678"/>
                </a:lnTo>
                <a:cubicBezTo>
                  <a:pt x="3166546" y="5896738"/>
                  <a:pt x="2674882" y="5888322"/>
                  <a:pt x="2376822" y="5579881"/>
                </a:cubicBezTo>
                <a:lnTo>
                  <a:pt x="218154" y="3346026"/>
                </a:lnTo>
                <a:cubicBezTo>
                  <a:pt x="-79905" y="3037586"/>
                  <a:pt x="-71489" y="2545922"/>
                  <a:pt x="236951" y="2247862"/>
                </a:cubicBezTo>
                <a:lnTo>
                  <a:pt x="2470806" y="89194"/>
                </a:lnTo>
                <a:close/>
              </a:path>
            </a:pathLst>
          </a:cu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-3960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51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52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5962680" y="-3960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53" name="Text 0"/>
          <p:cNvSpPr/>
          <p:nvPr/>
        </p:nvSpPr>
        <p:spPr>
          <a:xfrm>
            <a:off x="1219320" y="1238400"/>
            <a:ext cx="15829920" cy="15040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4" name="Text 1"/>
          <p:cNvSpPr/>
          <p:nvPr/>
        </p:nvSpPr>
        <p:spPr>
          <a:xfrm>
            <a:off x="1219320" y="3057480"/>
            <a:ext cx="8276400" cy="596664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5" name="Text 2"/>
          <p:cNvSpPr/>
          <p:nvPr/>
        </p:nvSpPr>
        <p:spPr>
          <a:xfrm>
            <a:off x="17497425" y="9648825"/>
            <a:ext cx="359410" cy="36449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altLang="ru-RU" sz="1800" b="0" strike="noStrike" spc="-1">
                <a:solidFill>
                  <a:srgbClr val="FFFFFF"/>
                </a:solidFill>
                <a:latin typeface="Arial" panose="020B0604020202020204"/>
              </a:rPr>
              <a:t>20</a:t>
            </a:r>
            <a:endParaRPr lang="en-US" alt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6" name="RET PIC 0"/>
          <p:cNvSpPr/>
          <p:nvPr/>
        </p:nvSpPr>
        <p:spPr>
          <a:xfrm>
            <a:off x="10544040" y="3053160"/>
            <a:ext cx="6695280" cy="5613120"/>
          </a:xfrm>
          <a:prstGeom prst="roundRect">
            <a:avLst>
              <a:gd name="adj" fmla="val 16667"/>
            </a:avLst>
          </a:prstGeom>
          <a:blipFill rotWithShape="0">
            <a:blip r:embed="rId4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pic>
        <p:nvPicPr>
          <p:cNvPr id="57" name="Image 4" descr="preencoded.png"/>
          <p:cNvPicPr/>
          <p:nvPr/>
        </p:nvPicPr>
        <p:blipFill>
          <a:blip r:embed="rId5"/>
          <a:stretch>
            <a:fillRect/>
          </a:stretch>
        </p:blipFill>
        <p:spPr>
          <a:xfrm>
            <a:off x="15506640" y="3019320"/>
            <a:ext cx="408960" cy="100908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A0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Image 0" descr="preencoded.png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829560"/>
            <a:ext cx="2761560" cy="3456720"/>
          </a:xfrm>
          <a:prstGeom prst="rect">
            <a:avLst/>
          </a:prstGeom>
          <a:ln w="0">
            <a:noFill/>
          </a:ln>
        </p:spPr>
      </p:pic>
      <p:pic>
        <p:nvPicPr>
          <p:cNvPr id="59" name="Image 1" descr="preencoded.png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7280" cy="10286280"/>
          </a:xfrm>
          <a:prstGeom prst="rect">
            <a:avLst/>
          </a:prstGeom>
          <a:ln w="0">
            <a:noFill/>
          </a:ln>
        </p:spPr>
      </p:pic>
      <p:pic>
        <p:nvPicPr>
          <p:cNvPr id="60" name="Image 2" descr="preencoded.png"/>
          <p:cNvPicPr/>
          <p:nvPr/>
        </p:nvPicPr>
        <p:blipFill>
          <a:blip r:embed="rId3"/>
          <a:stretch>
            <a:fillRect/>
          </a:stretch>
        </p:blipFill>
        <p:spPr>
          <a:xfrm>
            <a:off x="8640" y="0"/>
            <a:ext cx="18278640" cy="10286280"/>
          </a:xfrm>
          <a:prstGeom prst="rect">
            <a:avLst/>
          </a:prstGeom>
          <a:ln w="0">
            <a:noFill/>
          </a:ln>
        </p:spPr>
      </p:pic>
      <p:pic>
        <p:nvPicPr>
          <p:cNvPr id="61" name="Image 3" descr="preencoded.png"/>
          <p:cNvPicPr/>
          <p:nvPr/>
        </p:nvPicPr>
        <p:blipFill>
          <a:blip r:embed="rId4"/>
          <a:stretch>
            <a:fillRect/>
          </a:stretch>
        </p:blipFill>
        <p:spPr>
          <a:xfrm>
            <a:off x="5962680" y="0"/>
            <a:ext cx="12324600" cy="10286280"/>
          </a:xfrm>
          <a:prstGeom prst="rect">
            <a:avLst/>
          </a:prstGeom>
          <a:ln w="0">
            <a:noFill/>
          </a:ln>
        </p:spPr>
      </p:pic>
      <p:sp>
        <p:nvSpPr>
          <p:cNvPr id="62" name="Text 0"/>
          <p:cNvSpPr/>
          <p:nvPr/>
        </p:nvSpPr>
        <p:spPr>
          <a:xfrm>
            <a:off x="1219320" y="1238400"/>
            <a:ext cx="15829920" cy="16434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6150"/>
              </a:lnSpc>
              <a:tabLst>
                <a:tab pos="0" algn="l"/>
              </a:tabLst>
            </a:pPr>
            <a:r>
              <a:rPr lang="en-US" sz="525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TITLE</a:t>
            </a:r>
            <a:endParaRPr lang="ru-RU" sz="525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3" name="Text 1"/>
          <p:cNvSpPr/>
          <p:nvPr/>
        </p:nvSpPr>
        <p:spPr>
          <a:xfrm>
            <a:off x="1219320" y="3057480"/>
            <a:ext cx="15829920" cy="29250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300"/>
              </a:lnSpc>
              <a:tabLst>
                <a:tab pos="0" algn="l"/>
              </a:tabLst>
            </a:pPr>
            <a:r>
              <a:rPr lang="en-US" sz="24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TEXT</a:t>
            </a:r>
            <a:endParaRPr lang="ru-RU" sz="24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4" name="Text 2"/>
          <p:cNvSpPr/>
          <p:nvPr/>
        </p:nvSpPr>
        <p:spPr>
          <a:xfrm>
            <a:off x="17497425" y="9648825"/>
            <a:ext cx="502920" cy="407035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t">
            <a:noAutofit/>
          </a:bodyPr>
          <a:p>
            <a:pPr>
              <a:lnSpc>
                <a:spcPts val="3450"/>
              </a:lnSpc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alibri Regular"/>
                <a:ea typeface="Calibri Regular"/>
              </a:rPr>
              <a:t>21</a:t>
            </a:r>
            <a:endParaRPr lang="ru-RU" sz="18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5" name="RET PIC 2"/>
          <p:cNvSpPr/>
          <p:nvPr/>
        </p:nvSpPr>
        <p:spPr>
          <a:xfrm>
            <a:off x="33915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  <p:sp>
        <p:nvSpPr>
          <p:cNvPr id="66" name="RET PIC 3"/>
          <p:cNvSpPr/>
          <p:nvPr/>
        </p:nvSpPr>
        <p:spPr>
          <a:xfrm>
            <a:off x="9819360" y="6266160"/>
            <a:ext cx="5008680" cy="3468960"/>
          </a:xfrm>
          <a:prstGeom prst="roundRect">
            <a:avLst>
              <a:gd name="adj" fmla="val 16667"/>
            </a:avLst>
          </a:prstGeom>
          <a:blipFill rotWithShape="0">
            <a:blip r:embed="rId5"/>
            <a:srcRect/>
            <a:stretch>
              <a:fillRect/>
            </a:stretch>
          </a:blipFill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t">
            <a:noAutofit/>
          </a:bodyPr>
          <a:p>
            <a:pPr>
              <a:lnSpc>
                <a:spcPct val="100000"/>
              </a:lnSpc>
            </a:pPr>
            <a:endParaRPr lang="ru-RU" sz="1800" b="0" strike="noStrike" spc="-1">
              <a:solidFill>
                <a:srgbClr val="000000"/>
              </a:solidFill>
              <a:latin typeface="Arial" panose="020B0604020202020204"/>
              <a:ea typeface="DejaVu Sans" panose="020B0603030804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1138</Words>
  <Application>WPS Presentation</Application>
  <PresentationFormat/>
  <Paragraphs>600</Paragraphs>
  <Slides>101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</vt:vector>
  </HeadingPairs>
  <TitlesOfParts>
    <vt:vector size="114" baseType="lpstr">
      <vt:lpstr>Arial</vt:lpstr>
      <vt:lpstr>SimSun</vt:lpstr>
      <vt:lpstr>Wingdings</vt:lpstr>
      <vt:lpstr>Arial</vt:lpstr>
      <vt:lpstr>Symbol</vt:lpstr>
      <vt:lpstr>Times New Roman</vt:lpstr>
      <vt:lpstr>Calibri</vt:lpstr>
      <vt:lpstr>DejaVu Sans</vt:lpstr>
      <vt:lpstr>Calibri Regular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rusla</cp:lastModifiedBy>
  <cp:revision>14</cp:revision>
  <dcterms:created xsi:type="dcterms:W3CDTF">2023-09-18T08:10:00Z</dcterms:created>
  <dcterms:modified xsi:type="dcterms:W3CDTF">2024-04-22T23:44:05Z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252649297C774699BAF2C85548976CDC_13</vt:lpwstr>
  </property>
  <property fmtid="{D5CDD505-2E9C-101B-9397-08002B2CF9AE}" pid="3" name="KSOProductBuildVer">
    <vt:lpwstr>1049-12.2.0.16731</vt:lpwstr>
  </property>
  <property fmtid="{D5CDD505-2E9C-101B-9397-08002B2CF9AE}" pid="4" name="Notes">
    <vt:i4>5</vt:i4>
  </property>
  <property fmtid="{D5CDD505-2E9C-101B-9397-08002B2CF9AE}" pid="5" name="PresentationFormat">
    <vt:lpwstr>Произвольный</vt:lpwstr>
  </property>
  <property fmtid="{D5CDD505-2E9C-101B-9397-08002B2CF9AE}" pid="6" name="Slides">
    <vt:i4>5</vt:i4>
  </property>
</Properties>
</file>