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0" r:id="rId2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Presentation</Application>
  <PresentationFormat/>
  <Paragraphs>96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19</cp:revision>
  <dcterms:created xsi:type="dcterms:W3CDTF">2023-09-18T08:10:00Z</dcterms:created>
  <dcterms:modified xsi:type="dcterms:W3CDTF">2023-12-14T20:26:12Z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FCE99777FD9042428BC825E97E1D74CB_13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