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0" r:id="rId2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/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18</cp:revision>
  <dcterms:created xsi:type="dcterms:W3CDTF">2023-09-18T08:10:00Z</dcterms:created>
  <dcterms:modified xsi:type="dcterms:W3CDTF">2023-12-14T20:26:05Z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1F04F0DD922A4B1AA8A8E1EAF894A67D_13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