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60" r:id="rId22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WPS Presentation</Application>
  <PresentationFormat/>
  <Paragraphs>108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17</cp:revision>
  <dcterms:created xsi:type="dcterms:W3CDTF">2023-09-18T08:10:00Z</dcterms:created>
  <dcterms:modified xsi:type="dcterms:W3CDTF">2023-12-14T20:25:58Z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C868F9918F014AE09EF7196DBF395B5C_13</vt:lpwstr>
  </property>
  <property fmtid="{D5CDD505-2E9C-101B-9397-08002B2CF9AE}" pid="3" name="KSOProductBuildVer">
    <vt:lpwstr>1049-12.2.0.13359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