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60" r:id="rId2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Presentation</Application>
  <PresentationFormat/>
  <Paragraphs>114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16</cp:revision>
  <dcterms:created xsi:type="dcterms:W3CDTF">2023-09-18T08:10:00Z</dcterms:created>
  <dcterms:modified xsi:type="dcterms:W3CDTF">2023-12-14T20:25:50Z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7FA24371FB58466F86670A974DAB1D10_13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