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60" r:id="rId28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5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WPS Presentation</Application>
  <PresentationFormat/>
  <Paragraphs>144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90</cp:revision>
  <dcterms:created xsi:type="dcterms:W3CDTF">2023-09-18T08:10:00Z</dcterms:created>
  <dcterms:modified xsi:type="dcterms:W3CDTF">2024-04-22T23:49:00Z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ED456D37E3B8486C918E463EAE8DA5B7_13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