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60" r:id="rId39"/>
  </p:sldIdLst>
  <p:sldSz cx="18288000" cy="10287000"/>
  <p:notesSz cx="10287000" cy="1828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2" Type="http://schemas.openxmlformats.org/officeDocument/2006/relationships/tableStyles" Target="tableStyles.xml"/><Relationship Id="rId41" Type="http://schemas.openxmlformats.org/officeDocument/2006/relationships/viewProps" Target="viewProps.xml"/><Relationship Id="rId40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/>
            <a:r>
              <a:rPr lang="ru-RU" sz="4400" b="0" strike="noStrike" spc="-1">
                <a:solidFill>
                  <a:srgbClr val="000000"/>
                </a:solidFill>
                <a:latin typeface="Arial" panose="020B0604020202020204"/>
              </a:rPr>
              <a:t>Для перемещения страницы щёлкните мышью</a:t>
            </a: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p>
            <a:pPr marL="215900" indent="0">
              <a:buNone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Для правки формата примечаний щёлкните мышью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p>
            <a:pPr indent="0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 panose="02020603050405020304"/>
              </a:rPr>
              <a:t>&lt;верхний колонтитул&gt;</a:t>
            </a: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ru-RU" sz="1400" b="0" strike="noStrike" spc="-1">
                <a:solidFill>
                  <a:srgbClr val="000000"/>
                </a:solidFill>
                <a:latin typeface="Times New Roman" panose="02020603050405020304"/>
              </a:defRPr>
            </a:lvl1pPr>
          </a:lstStyle>
          <a:p>
            <a:pPr indent="0" algn="r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 panose="02020603050405020304"/>
              </a:rPr>
              <a:t>&lt;дата/время&gt;</a:t>
            </a: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ru-RU" sz="1400" b="0" strike="noStrike" spc="-1">
                <a:solidFill>
                  <a:srgbClr val="000000"/>
                </a:solidFill>
                <a:latin typeface="Times New Roman" panose="02020603050405020304"/>
              </a:defRPr>
            </a:lvl1pPr>
          </a:lstStyle>
          <a:p>
            <a:pPr indent="0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 panose="02020603050405020304"/>
              </a:rPr>
              <a:t>&lt;нижний колонтитул&gt;</a:t>
            </a: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ru-RU" sz="1400" b="0" strike="noStrike" spc="-1">
                <a:solidFill>
                  <a:srgbClr val="000000"/>
                </a:solidFill>
                <a:latin typeface="Times New Roman" panose="02020603050405020304"/>
              </a:defRPr>
            </a:lvl1pPr>
          </a:lstStyle>
          <a:p>
            <a:pPr indent="0" algn="r">
              <a:buNone/>
            </a:pPr>
            <a:fld id="{11DBEBA1-6211-403D-BE24-0FC434EC48D6}" type="slidenum">
              <a:rPr lang="ru-RU" sz="1400" b="0" strike="noStrike" spc="-1">
                <a:solidFill>
                  <a:srgbClr val="000000"/>
                </a:solidFill>
                <a:latin typeface="Times New Roman" panose="02020603050405020304"/>
              </a:rPr>
            </a:fld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/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sldNum" idx="4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ldImg"/>
          </p:nvPr>
        </p:nvSpPr>
        <p:spPr>
          <a:xfrm>
            <a:off x="-360" y="-360"/>
            <a:ext cx="720" cy="720"/>
          </a:xfrm>
          <a:prstGeom prst="rect">
            <a:avLst/>
          </a:prstGeom>
          <a:ln w="0">
            <a:noFill/>
          </a:ln>
        </p:spPr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sldNum" idx="8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647928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1204416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91440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647928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1204416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914400" y="410400"/>
            <a:ext cx="16458840" cy="7962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/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r>
              <a:rPr lang="ru-RU" sz="4400" b="0" strike="noStrike" spc="-1">
                <a:solidFill>
                  <a:srgbClr val="000000"/>
                </a:solidFill>
                <a:latin typeface="Arial" panose="020B0604020202020204"/>
              </a:rPr>
              <a:t>Для правки текста заглавия щёлкните мышью</a:t>
            </a: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latin typeface="Arial" panose="020B0604020202020204"/>
              </a:rPr>
              <a:t>Для правки структуры щёлкните мышью</a:t>
            </a: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ru-RU" sz="2800" b="0" strike="noStrike" spc="-1">
                <a:solidFill>
                  <a:srgbClr val="000000"/>
                </a:solidFill>
                <a:latin typeface="Arial" panose="020B0604020202020204"/>
              </a:rPr>
              <a:t>Второй уровень структуры</a:t>
            </a:r>
            <a:endParaRPr lang="ru-RU" sz="2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2400" b="0" strike="noStrike" spc="-1">
                <a:solidFill>
                  <a:srgbClr val="000000"/>
                </a:solidFill>
                <a:latin typeface="Arial" panose="020B0604020202020204"/>
              </a:rPr>
              <a:t>Третий уровень структуры</a:t>
            </a:r>
            <a:endParaRPr lang="ru-RU" sz="2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Четвёртый уровень структуры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Пятый уровень структуры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Шестой уровень структуры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Седьмой уровень структуры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2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4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5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7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8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9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0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2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3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4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5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6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7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2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8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9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0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3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1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2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3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3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4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5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6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4.png"/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9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45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46" name="Image 3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11725200" y="0"/>
            <a:ext cx="6562080" cy="3585240"/>
          </a:xfrm>
          <a:prstGeom prst="rect">
            <a:avLst/>
          </a:prstGeom>
          <a:ln w="0">
            <a:noFill/>
          </a:ln>
        </p:spPr>
      </p:pic>
      <p:pic>
        <p:nvPicPr>
          <p:cNvPr id="47" name="Image 4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829480" y="0"/>
            <a:ext cx="12458160" cy="10286280"/>
          </a:xfrm>
          <a:prstGeom prst="rect">
            <a:avLst/>
          </a:prstGeom>
          <a:ln w="0">
            <a:noFill/>
          </a:ln>
        </p:spPr>
      </p:pic>
      <p:sp>
        <p:nvSpPr>
          <p:cNvPr id="48" name="Text 0"/>
          <p:cNvSpPr/>
          <p:nvPr/>
        </p:nvSpPr>
        <p:spPr>
          <a:xfrm>
            <a:off x="1228680" y="3657600"/>
            <a:ext cx="15829920" cy="32752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13200"/>
              </a:lnSpc>
              <a:tabLst>
                <a:tab pos="0" algn="l"/>
              </a:tabLst>
            </a:pPr>
            <a:r>
              <a:rPr lang="en-US" sz="11250" b="0" strike="noStrike" spc="-1">
                <a:solidFill>
                  <a:srgbClr val="FFFFFF"/>
                </a:solidFill>
                <a:latin typeface="Calibri" panose="020F0502020204030204"/>
                <a:ea typeface="DejaVu Sans" panose="020B0603030804020204"/>
              </a:rPr>
              <a:t>TITLE</a:t>
            </a:r>
            <a:endParaRPr lang="ru-RU" sz="11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pic>
        <p:nvPicPr>
          <p:cNvPr id="49" name="Рисунок 24"/>
          <p:cNvPicPr/>
          <p:nvPr/>
        </p:nvPicPr>
        <p:blipFill>
          <a:blip r:embed="rId5"/>
          <a:stretch>
            <a:fillRect/>
          </a:stretch>
        </p:blipFill>
        <p:spPr>
          <a:xfrm>
            <a:off x="-2298600" y="7009560"/>
            <a:ext cx="5906160" cy="59061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01625" cy="2247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10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60680" cy="330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255270" cy="27114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73380" cy="27114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13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277495" cy="45529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14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262255" cy="4318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15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272415" cy="35496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16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34010" cy="3073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17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278130" cy="38227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18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287655" cy="3448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19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3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Image 5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76" name="Image 6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77" name="Image 7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444040" cy="3032640"/>
          </a:xfrm>
          <a:prstGeom prst="rect">
            <a:avLst/>
          </a:prstGeom>
          <a:ln w="0">
            <a:noFill/>
          </a:ln>
        </p:spPr>
      </p:pic>
      <p:pic>
        <p:nvPicPr>
          <p:cNvPr id="78" name="Image 8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829480" y="0"/>
            <a:ext cx="12458160" cy="10286280"/>
          </a:xfrm>
          <a:prstGeom prst="rect">
            <a:avLst/>
          </a:prstGeom>
          <a:ln w="0">
            <a:noFill/>
          </a:ln>
        </p:spPr>
      </p:pic>
      <p:sp>
        <p:nvSpPr>
          <p:cNvPr id="79" name="Text 3"/>
          <p:cNvSpPr/>
          <p:nvPr/>
        </p:nvSpPr>
        <p:spPr>
          <a:xfrm>
            <a:off x="1228680" y="4438800"/>
            <a:ext cx="15829920" cy="90432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ctr">
            <a:noAutofit/>
          </a:bodyPr>
          <a:p>
            <a:pPr>
              <a:lnSpc>
                <a:spcPts val="13200"/>
              </a:lnSpc>
              <a:tabLst>
                <a:tab pos="0" algn="l"/>
              </a:tabLst>
            </a:pPr>
            <a:r>
              <a:rPr lang="en-US" sz="11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11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pic>
        <p:nvPicPr>
          <p:cNvPr id="80" name="Рисунок 1"/>
          <p:cNvPicPr/>
          <p:nvPr/>
        </p:nvPicPr>
        <p:blipFill>
          <a:blip r:embed="rId5"/>
          <a:stretch>
            <a:fillRect/>
          </a:stretch>
        </p:blipFill>
        <p:spPr>
          <a:xfrm>
            <a:off x="13363200" y="7808040"/>
            <a:ext cx="4996800" cy="4996800"/>
          </a:xfrm>
          <a:prstGeom prst="rect">
            <a:avLst/>
          </a:prstGeom>
          <a:ln w="0">
            <a:noFill/>
          </a:ln>
        </p:spPr>
      </p:pic>
      <p:sp>
        <p:nvSpPr>
          <p:cNvPr id="2" name="Прямоугольник 5"/>
          <p:cNvSpPr>
            <a:spLocks noChangeAspect="1"/>
          </p:cNvSpPr>
          <p:nvPr/>
        </p:nvSpPr>
        <p:spPr>
          <a:xfrm>
            <a:off x="813491" y="8959782"/>
            <a:ext cx="10122914" cy="779140"/>
          </a:xfrm>
          <a:prstGeom prst="rect">
            <a:avLst/>
          </a:prstGeom>
        </p:spPr>
        <p:txBody>
          <a:bodyPr wrap="square">
            <a:noAutofit/>
          </a:bodyPr>
          <a:p>
            <a:pPr>
              <a:lnSpc>
                <a:spcPts val="2200"/>
              </a:lnSpc>
            </a:pPr>
            <a:r>
              <a:rPr lang="ru-RU" sz="2000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я создана при помощи сервиса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Fibonacci</a:t>
            </a:r>
            <a:endParaRPr lang="en-US" altLang="ru-RU" sz="2000" i="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" name="Изображение 40"/>
          <p:cNvPicPr>
            <a:picLocks noChangeAspect="1"/>
          </p:cNvPicPr>
          <p:nvPr/>
        </p:nvPicPr>
        <p:blipFill>
          <a:blip r:embed="rId6"/>
          <a:srcRect l="9127" r="9127"/>
          <a:stretch>
            <a:fillRect/>
          </a:stretch>
        </p:blipFill>
        <p:spPr>
          <a:xfrm>
            <a:off x="7300173" y="8959782"/>
            <a:ext cx="389569" cy="389570"/>
          </a:xfrm>
          <a:prstGeom prst="ellipse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4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5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6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7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8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9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423</Words>
  <Application>WPS Presentation</Application>
  <PresentationFormat/>
  <Paragraphs>210</Paragraphs>
  <Slides>36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9" baseType="lpstr">
      <vt:lpstr>Arial</vt:lpstr>
      <vt:lpstr>SimSun</vt:lpstr>
      <vt:lpstr>Wingdings</vt:lpstr>
      <vt:lpstr>Arial</vt:lpstr>
      <vt:lpstr>Symbol</vt:lpstr>
      <vt:lpstr>Times New Roman</vt:lpstr>
      <vt:lpstr>Calibri</vt:lpstr>
      <vt:lpstr>DejaVu Sans</vt:lpstr>
      <vt:lpstr>Calibri Regular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PptxGenJS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creator>PptxGenJS</dc:creator>
  <dc:subject>PptxGenJS Presentation</dc:subject>
  <cp:lastModifiedBy>rusla</cp:lastModifiedBy>
  <cp:revision>79</cp:revision>
  <dcterms:created xsi:type="dcterms:W3CDTF">2023-09-18T08:10:00Z</dcterms:created>
  <dcterms:modified xsi:type="dcterms:W3CDTF">2024-04-22T23:48:40Z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05D3658580764903827732816F8AB729_13</vt:lpwstr>
  </property>
  <property fmtid="{D5CDD505-2E9C-101B-9397-08002B2CF9AE}" pid="3" name="KSOProductBuildVer">
    <vt:lpwstr>1049-12.2.0.16731</vt:lpwstr>
  </property>
  <property fmtid="{D5CDD505-2E9C-101B-9397-08002B2CF9AE}" pid="4" name="Notes">
    <vt:i4>5</vt:i4>
  </property>
  <property fmtid="{D5CDD505-2E9C-101B-9397-08002B2CF9AE}" pid="5" name="PresentationFormat">
    <vt:lpwstr>Произвольный</vt:lpwstr>
  </property>
  <property fmtid="{D5CDD505-2E9C-101B-9397-08002B2CF9AE}" pid="6" name="Slides">
    <vt:i4>5</vt:i4>
  </property>
</Properties>
</file>