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60" r:id="rId4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Presentation</Application>
  <PresentationFormat/>
  <Paragraphs>234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75</cp:revision>
  <dcterms:created xsi:type="dcterms:W3CDTF">2023-09-18T08:10:00Z</dcterms:created>
  <dcterms:modified xsi:type="dcterms:W3CDTF">2024-04-22T23:48:32Z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7045C4A3420F41539989FDBBEFF30378_13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