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260" r:id="rId47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bleStyles" Target="tableStyles.xml"/><Relationship Id="rId5" Type="http://schemas.openxmlformats.org/officeDocument/2006/relationships/slide" Target="slides/slide2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WPS Presentation</Application>
  <PresentationFormat/>
  <Paragraphs>258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71</cp:revision>
  <dcterms:created xsi:type="dcterms:W3CDTF">2023-09-18T08:10:00Z</dcterms:created>
  <dcterms:modified xsi:type="dcterms:W3CDTF">2024-04-22T23:48:25Z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CF2F901A4B6E47AD858320310CF953CB_13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