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260" r:id="rId48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2.xml"/><Relationship Id="rId49" Type="http://schemas.openxmlformats.org/officeDocument/2006/relationships/presProps" Target="presProps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5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01625" cy="2247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10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60680" cy="330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5527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7338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277495" cy="45529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62255" cy="431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72415" cy="35496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34010" cy="3073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78130" cy="3822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87655" cy="3448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522</Words>
  <Application>WPS Presentation</Application>
  <PresentationFormat/>
  <Paragraphs>264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8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70</cp:revision>
  <dcterms:created xsi:type="dcterms:W3CDTF">2023-09-18T08:10:00Z</dcterms:created>
  <dcterms:modified xsi:type="dcterms:W3CDTF">2024-04-22T23:48:23Z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ED79241F39964523BDC0A01EC5CC26ED_13</vt:lpwstr>
  </property>
  <property fmtid="{D5CDD505-2E9C-101B-9397-08002B2CF9AE}" pid="3" name="KSOProductBuildVer">
    <vt:lpwstr>1049-12.2.0.16731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