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60" r:id="rId5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/>
  <Paragraphs>288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66</cp:revision>
  <dcterms:created xsi:type="dcterms:W3CDTF">2023-09-18T08:10:00Z</dcterms:created>
  <dcterms:modified xsi:type="dcterms:W3CDTF">2024-04-22T23:48:16Z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F7A1776D2DB1429CAD7AB3AC4C947B57_13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