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260" r:id="rId56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9" Type="http://schemas.openxmlformats.org/officeDocument/2006/relationships/tableStyles" Target="tableStyles.xml"/><Relationship Id="rId58" Type="http://schemas.openxmlformats.org/officeDocument/2006/relationships/viewProps" Target="viewProps.xml"/><Relationship Id="rId57" Type="http://schemas.openxmlformats.org/officeDocument/2006/relationships/presProps" Target="presProps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перемещения страницы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marL="215900" indent="0"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формата примечаний щёлкните мышью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&lt;верхний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&lt;дата/время&gt;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&lt;нижний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fld id="{11DBEBA1-6211-403D-BE24-0FC434EC48D6}" type="slidenum"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</a:fld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 idx="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-360" y="-360"/>
            <a:ext cx="720" cy="720"/>
          </a:xfrm>
          <a:prstGeom prst="rect">
            <a:avLst/>
          </a:prstGeom>
          <a:ln w="0">
            <a:noFill/>
          </a:ln>
        </p:spPr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sldNum" idx="8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текста заглавия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структуры щёлкните мышью</a:t>
            </a: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 panose="020B0604020202020204"/>
              </a:rPr>
              <a:t>Второй уровень структуры</a:t>
            </a:r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Arial" panose="020B0604020202020204"/>
              </a:rPr>
              <a:t>Третий уровень структуры</a:t>
            </a:r>
            <a:endParaRPr lang="ru-RU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Четвёртый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Пятый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Шестой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Седьмой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3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45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46" name="Image 3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1725200" y="0"/>
            <a:ext cx="6562080" cy="3585240"/>
          </a:xfrm>
          <a:prstGeom prst="rect">
            <a:avLst/>
          </a:prstGeom>
          <a:ln w="0">
            <a:noFill/>
          </a:ln>
        </p:spPr>
      </p:pic>
      <p:pic>
        <p:nvPicPr>
          <p:cNvPr id="47" name="Image 4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48" name="Text 0"/>
          <p:cNvSpPr/>
          <p:nvPr/>
        </p:nvSpPr>
        <p:spPr>
          <a:xfrm>
            <a:off x="1228680" y="3657600"/>
            <a:ext cx="15829920" cy="3275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" panose="020F0502020204030204"/>
                <a:ea typeface="DejaVu Sans" panose="020B0603030804020204"/>
              </a:rPr>
              <a:t>TITLE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49" name="Рисунок 24"/>
          <p:cNvPicPr/>
          <p:nvPr/>
        </p:nvPicPr>
        <p:blipFill>
          <a:blip r:embed="rId5"/>
          <a:stretch>
            <a:fillRect/>
          </a:stretch>
        </p:blipFill>
        <p:spPr>
          <a:xfrm>
            <a:off x="-2298600" y="7009560"/>
            <a:ext cx="5906160" cy="5906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01625" cy="2247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10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60680" cy="330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5527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7338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277495" cy="45529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62255" cy="4318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72415" cy="35496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34010" cy="3073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78130" cy="38227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87655" cy="3448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Image 5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76" name="Image 6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77" name="Image 7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44040" cy="3032640"/>
          </a:xfrm>
          <a:prstGeom prst="rect">
            <a:avLst/>
          </a:prstGeom>
          <a:ln w="0">
            <a:noFill/>
          </a:ln>
        </p:spPr>
      </p:pic>
      <p:pic>
        <p:nvPicPr>
          <p:cNvPr id="78" name="Image 8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79" name="Text 3"/>
          <p:cNvSpPr/>
          <p:nvPr/>
        </p:nvSpPr>
        <p:spPr>
          <a:xfrm>
            <a:off x="1228680" y="4438800"/>
            <a:ext cx="15829920" cy="9043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80" name="Рисунок 1"/>
          <p:cNvPicPr/>
          <p:nvPr/>
        </p:nvPicPr>
        <p:blipFill>
          <a:blip r:embed="rId5"/>
          <a:stretch>
            <a:fillRect/>
          </a:stretch>
        </p:blipFill>
        <p:spPr>
          <a:xfrm>
            <a:off x="13363200" y="7808040"/>
            <a:ext cx="4996800" cy="4996800"/>
          </a:xfrm>
          <a:prstGeom prst="rect">
            <a:avLst/>
          </a:prstGeom>
          <a:ln w="0">
            <a:noFill/>
          </a:ln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8959782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6"/>
          <a:srcRect l="9127" r="9127"/>
          <a:stretch>
            <a:fillRect/>
          </a:stretch>
        </p:blipFill>
        <p:spPr>
          <a:xfrm>
            <a:off x="7300173" y="8959782"/>
            <a:ext cx="389569" cy="38957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610</Words>
  <Application>WPS Presentation</Application>
  <PresentationFormat/>
  <Paragraphs>312</Paragraphs>
  <Slides>53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6" baseType="lpstr">
      <vt:lpstr>Arial</vt:lpstr>
      <vt:lpstr>SimSun</vt:lpstr>
      <vt:lpstr>Wingdings</vt:lpstr>
      <vt:lpstr>Arial</vt:lpstr>
      <vt:lpstr>Symbol</vt:lpstr>
      <vt:lpstr>Times New Roman</vt:lpstr>
      <vt:lpstr>Calibri</vt:lpstr>
      <vt:lpstr>DejaVu Sans</vt:lpstr>
      <vt:lpstr>Calibri Regular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rusla</cp:lastModifiedBy>
  <cp:revision>62</cp:revision>
  <dcterms:created xsi:type="dcterms:W3CDTF">2023-09-18T08:10:00Z</dcterms:created>
  <dcterms:modified xsi:type="dcterms:W3CDTF">2024-04-22T23:48:08Z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CC89B30C1AB84C19A7F42EB6DB6231B4_13</vt:lpwstr>
  </property>
  <property fmtid="{D5CDD505-2E9C-101B-9397-08002B2CF9AE}" pid="3" name="KSOProductBuildVer">
    <vt:lpwstr>1049-12.2.0.16731</vt:lpwstr>
  </property>
  <property fmtid="{D5CDD505-2E9C-101B-9397-08002B2CF9AE}" pid="4" name="Notes">
    <vt:i4>5</vt:i4>
  </property>
  <property fmtid="{D5CDD505-2E9C-101B-9397-08002B2CF9AE}" pid="5" name="PresentationFormat">
    <vt:lpwstr>Произвольный</vt:lpwstr>
  </property>
  <property fmtid="{D5CDD505-2E9C-101B-9397-08002B2CF9AE}" pid="6" name="Slides">
    <vt:i4>5</vt:i4>
  </property>
</Properties>
</file>