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260" r:id="rId60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</Words>
  <Application>WPS Presentation</Application>
  <PresentationFormat/>
  <Paragraphs>336</Paragraphs>
  <Slides>57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58</cp:revision>
  <dcterms:created xsi:type="dcterms:W3CDTF">2023-09-18T08:10:00Z</dcterms:created>
  <dcterms:modified xsi:type="dcterms:W3CDTF">2024-04-22T23:48:01Z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4887BDF58FF343D89BAB4870C136CEB2_13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