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260" r:id="rId6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/>
  <Paragraphs>342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57</cp:revision>
  <dcterms:created xsi:type="dcterms:W3CDTF">2023-09-18T08:10:00Z</dcterms:created>
  <dcterms:modified xsi:type="dcterms:W3CDTF">2024-04-22T23:47:59Z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C7C13C3C2B9B409CB6229A4693C73DFE_13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