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1" r:id="rId8"/>
    <p:sldId id="260" r:id="rId9"/>
  </p:sldIdLst>
  <p:sldSz cx="18288000" cy="10287000"/>
  <p:notesSz cx="10287000" cy="1828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/>
            <a:r>
              <a:rPr lang="ru-RU" sz="4400" b="0" strike="noStrike" spc="-1">
                <a:solidFill>
                  <a:srgbClr val="000000"/>
                </a:solidFill>
                <a:latin typeface="Arial" panose="020B0604020202020204"/>
              </a:rPr>
              <a:t>Для перемещения страницы щёлкните мышью</a:t>
            </a: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marL="215900" indent="0">
              <a:buNone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формата примечаний щёлкните мышью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&lt;верхний колонтитул&gt;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 algn="r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&lt;дата/время&gt;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&lt;нижний колонтитул&gt;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 algn="r">
              <a:buNone/>
            </a:pPr>
            <a:fld id="{11DBEBA1-6211-403D-BE24-0FC434EC48D6}" type="slidenum"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</a:fld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sldNum" idx="4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-360" y="-360"/>
            <a:ext cx="720" cy="720"/>
          </a:xfrm>
          <a:prstGeom prst="rect">
            <a:avLst/>
          </a:prstGeom>
          <a:ln w="0">
            <a:noFill/>
          </a:ln>
        </p:spPr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sldNum" idx="8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47928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1204416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91440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647928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1204416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914400" y="410400"/>
            <a:ext cx="16458840" cy="7962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/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r>
              <a:rPr lang="ru-RU" sz="44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текста заглавия щёлкните мышью</a:t>
            </a: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структуры щёлкните мышью</a:t>
            </a: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ru-RU" sz="2800" b="0" strike="noStrike" spc="-1">
                <a:solidFill>
                  <a:srgbClr val="000000"/>
                </a:solidFill>
                <a:latin typeface="Arial" panose="020B0604020202020204"/>
              </a:rPr>
              <a:t>Второй уровень структуры</a:t>
            </a:r>
            <a:endParaRPr lang="ru-RU" sz="2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400" b="0" strike="noStrike" spc="-1">
                <a:solidFill>
                  <a:srgbClr val="000000"/>
                </a:solidFill>
                <a:latin typeface="Arial" panose="020B0604020202020204"/>
              </a:rPr>
              <a:t>Третий уровень структуры</a:t>
            </a:r>
            <a:endParaRPr lang="ru-RU" sz="2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Четвёртый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Пятый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Шестой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Седьмой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4.png"/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45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46" name="Image 3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11725200" y="0"/>
            <a:ext cx="6562080" cy="3585240"/>
          </a:xfrm>
          <a:prstGeom prst="rect">
            <a:avLst/>
          </a:prstGeom>
          <a:ln w="0">
            <a:noFill/>
          </a:ln>
        </p:spPr>
      </p:pic>
      <p:pic>
        <p:nvPicPr>
          <p:cNvPr id="47" name="Image 4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829480" y="0"/>
            <a:ext cx="12458160" cy="10286280"/>
          </a:xfrm>
          <a:prstGeom prst="rect">
            <a:avLst/>
          </a:prstGeom>
          <a:ln w="0">
            <a:noFill/>
          </a:ln>
        </p:spPr>
      </p:pic>
      <p:sp>
        <p:nvSpPr>
          <p:cNvPr id="48" name="Text 0"/>
          <p:cNvSpPr/>
          <p:nvPr/>
        </p:nvSpPr>
        <p:spPr>
          <a:xfrm>
            <a:off x="1228680" y="3657600"/>
            <a:ext cx="15829920" cy="32752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13200"/>
              </a:lnSpc>
              <a:tabLst>
                <a:tab pos="0" algn="l"/>
              </a:tabLst>
            </a:pPr>
            <a:r>
              <a:rPr lang="en-US" sz="11250" b="0" strike="noStrike" spc="-1">
                <a:solidFill>
                  <a:srgbClr val="FFFFFF"/>
                </a:solidFill>
                <a:latin typeface="Calibri" panose="020F0502020204030204"/>
                <a:ea typeface="DejaVu Sans" panose="020B0603030804020204"/>
              </a:rPr>
              <a:t>TITLE</a:t>
            </a:r>
            <a:endParaRPr lang="ru-RU" sz="11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pic>
        <p:nvPicPr>
          <p:cNvPr id="49" name="Рисунок 24"/>
          <p:cNvPicPr/>
          <p:nvPr/>
        </p:nvPicPr>
        <p:blipFill>
          <a:blip r:embed="rId5"/>
          <a:stretch>
            <a:fillRect/>
          </a:stretch>
        </p:blipFill>
        <p:spPr>
          <a:xfrm>
            <a:off x="-2298600" y="7009560"/>
            <a:ext cx="5906160" cy="59061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3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4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5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Image 5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76" name="Image 6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77" name="Image 7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44040" cy="3032640"/>
          </a:xfrm>
          <a:prstGeom prst="rect">
            <a:avLst/>
          </a:prstGeom>
          <a:ln w="0">
            <a:noFill/>
          </a:ln>
        </p:spPr>
      </p:pic>
      <p:pic>
        <p:nvPicPr>
          <p:cNvPr id="78" name="Image 8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829480" y="0"/>
            <a:ext cx="12458160" cy="10286280"/>
          </a:xfrm>
          <a:prstGeom prst="rect">
            <a:avLst/>
          </a:prstGeom>
          <a:ln w="0">
            <a:noFill/>
          </a:ln>
        </p:spPr>
      </p:pic>
      <p:sp>
        <p:nvSpPr>
          <p:cNvPr id="79" name="Text 3"/>
          <p:cNvSpPr/>
          <p:nvPr/>
        </p:nvSpPr>
        <p:spPr>
          <a:xfrm>
            <a:off x="1228680" y="4438800"/>
            <a:ext cx="15829920" cy="9043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>
            <a:noAutofit/>
          </a:bodyPr>
          <a:p>
            <a:pPr>
              <a:lnSpc>
                <a:spcPts val="13200"/>
              </a:lnSpc>
              <a:tabLst>
                <a:tab pos="0" algn="l"/>
              </a:tabLst>
            </a:pPr>
            <a:r>
              <a:rPr lang="en-US" sz="11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11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pic>
        <p:nvPicPr>
          <p:cNvPr id="80" name="Рисунок 1"/>
          <p:cNvPicPr/>
          <p:nvPr/>
        </p:nvPicPr>
        <p:blipFill>
          <a:blip r:embed="rId5"/>
          <a:stretch>
            <a:fillRect/>
          </a:stretch>
        </p:blipFill>
        <p:spPr>
          <a:xfrm>
            <a:off x="13363200" y="7808040"/>
            <a:ext cx="4996800" cy="4996800"/>
          </a:xfrm>
          <a:prstGeom prst="rect">
            <a:avLst/>
          </a:prstGeom>
          <a:ln w="0">
            <a:noFill/>
          </a:ln>
        </p:spPr>
      </p:pic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8959782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6"/>
          <a:srcRect l="9127" r="9127"/>
          <a:stretch>
            <a:fillRect/>
          </a:stretch>
        </p:blipFill>
        <p:spPr>
          <a:xfrm>
            <a:off x="7300173" y="8959782"/>
            <a:ext cx="389569" cy="389570"/>
          </a:xfrm>
          <a:prstGeom prst="ellipse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</Words>
  <Application>WPS Presentation</Application>
  <PresentationFormat/>
  <Paragraphs>30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9" baseType="lpstr">
      <vt:lpstr>Arial</vt:lpstr>
      <vt:lpstr>SimSun</vt:lpstr>
      <vt:lpstr>Wingdings</vt:lpstr>
      <vt:lpstr>Arial</vt:lpstr>
      <vt:lpstr>Symbol</vt:lpstr>
      <vt:lpstr>Times New Roman</vt:lpstr>
      <vt:lpstr>Calibri</vt:lpstr>
      <vt:lpstr>DejaVu Sans</vt:lpstr>
      <vt:lpstr>Calibri Regular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rusla</cp:lastModifiedBy>
  <cp:revision>30</cp:revision>
  <dcterms:created xsi:type="dcterms:W3CDTF">2023-09-18T08:10:00Z</dcterms:created>
  <dcterms:modified xsi:type="dcterms:W3CDTF">2023-12-14T20:27:44Z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FC7DBDA63EB24708A314AD06A754D249_13</vt:lpwstr>
  </property>
  <property fmtid="{D5CDD505-2E9C-101B-9397-08002B2CF9AE}" pid="3" name="KSOProductBuildVer">
    <vt:lpwstr>1049-12.2.0.13359</vt:lpwstr>
  </property>
  <property fmtid="{D5CDD505-2E9C-101B-9397-08002B2CF9AE}" pid="4" name="Notes">
    <vt:i4>5</vt:i4>
  </property>
  <property fmtid="{D5CDD505-2E9C-101B-9397-08002B2CF9AE}" pid="5" name="PresentationFormat">
    <vt:lpwstr>Произвольный</vt:lpwstr>
  </property>
  <property fmtid="{D5CDD505-2E9C-101B-9397-08002B2CF9AE}" pid="6" name="Slides">
    <vt:i4>5</vt:i4>
  </property>
</Properties>
</file>