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260" r:id="rId7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Presentation</Application>
  <PresentationFormat/>
  <Paragraphs>396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48</cp:revision>
  <dcterms:created xsi:type="dcterms:W3CDTF">2023-09-18T08:10:00Z</dcterms:created>
  <dcterms:modified xsi:type="dcterms:W3CDTF">2024-04-22T23:47:42Z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907B44DE9850483C97B03FDD5A1E521E_13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