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0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/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29</cp:revision>
  <dcterms:created xsi:type="dcterms:W3CDTF">2023-09-18T08:10:00Z</dcterms:created>
  <dcterms:modified xsi:type="dcterms:W3CDTF">2023-12-14T20:27:30Z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06AA96A0D41941359FED46EE97E6AF4F_13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