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260" r:id="rId78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5.xml"/><Relationship Id="rId79" Type="http://schemas.openxmlformats.org/officeDocument/2006/relationships/presProps" Target="presProps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WPS Presentation</Application>
  <PresentationFormat/>
  <Paragraphs>444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8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40</cp:revision>
  <dcterms:created xsi:type="dcterms:W3CDTF">2023-09-18T08:10:00Z</dcterms:created>
  <dcterms:modified xsi:type="dcterms:W3CDTF">2024-04-22T23:47:27Z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3EB685E1C9314A45916FBA38AC04C1AC_13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