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260" r:id="rId7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/>
  <Paragraphs>450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39</cp:revision>
  <dcterms:created xsi:type="dcterms:W3CDTF">2023-09-18T08:10:00Z</dcterms:created>
  <dcterms:modified xsi:type="dcterms:W3CDTF">2024-04-22T23:47:25Z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D2AC2FC76D944CAE81EF7F876AD79FD1_13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