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260" r:id="rId80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3" Type="http://schemas.openxmlformats.org/officeDocument/2006/relationships/tableStyles" Target="tableStyles.xml"/><Relationship Id="rId82" Type="http://schemas.openxmlformats.org/officeDocument/2006/relationships/viewProps" Target="viewProps.xml"/><Relationship Id="rId81" Type="http://schemas.openxmlformats.org/officeDocument/2006/relationships/presProps" Target="presProps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7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874</Words>
  <Application>WPS Presentation</Application>
  <PresentationFormat/>
  <Paragraphs>456</Paragraphs>
  <Slides>77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90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38</cp:revision>
  <dcterms:created xsi:type="dcterms:W3CDTF">2023-09-18T08:10:00Z</dcterms:created>
  <dcterms:modified xsi:type="dcterms:W3CDTF">2024-04-22T23:47:23Z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90A5A774961141A7ABACEFBEFF0EE64F_13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