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260" r:id="rId84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WPS Presentation</Application>
  <PresentationFormat/>
  <Paragraphs>480</Paragraphs>
  <Slides>81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4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34</cp:revision>
  <dcterms:created xsi:type="dcterms:W3CDTF">2023-09-18T08:10:00Z</dcterms:created>
  <dcterms:modified xsi:type="dcterms:W3CDTF">2024-04-22T23:47:16Z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D4A8E83E0A9B4653ACAD05C3FD3BAF95_13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