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260" r:id="rId86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9" Type="http://schemas.openxmlformats.org/officeDocument/2006/relationships/tableStyles" Target="tableStyles.xml"/><Relationship Id="rId88" Type="http://schemas.openxmlformats.org/officeDocument/2006/relationships/viewProps" Target="viewProps.xml"/><Relationship Id="rId87" Type="http://schemas.openxmlformats.org/officeDocument/2006/relationships/presProps" Target="presProps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8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3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940</Words>
  <Application>WPS Presentation</Application>
  <PresentationFormat/>
  <Paragraphs>492</Paragraphs>
  <Slides>83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96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32</cp:revision>
  <dcterms:created xsi:type="dcterms:W3CDTF">2023-09-18T08:10:00Z</dcterms:created>
  <dcterms:modified xsi:type="dcterms:W3CDTF">2024-04-22T23:47:12Z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5D868EADFD14420BB4A08B94CC7FAB7A_13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