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260" r:id="rId8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6.xml"/><Relationship Id="rId89" Type="http://schemas.openxmlformats.org/officeDocument/2006/relationships/presProps" Target="presProps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WPS Presentation</Application>
  <PresentationFormat/>
  <Paragraphs>504</Paragraphs>
  <Slides>85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8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30</cp:revision>
  <dcterms:created xsi:type="dcterms:W3CDTF">2023-09-18T08:10:00Z</dcterms:created>
  <dcterms:modified xsi:type="dcterms:W3CDTF">2024-04-22T23:47:08Z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A03B78F2B1B54AD293B1B2093CF4CCCF_13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