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260" r:id="rId8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WPS Presentation</Application>
  <PresentationFormat/>
  <Paragraphs>510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29</cp:revision>
  <dcterms:created xsi:type="dcterms:W3CDTF">2023-09-18T08:10:00Z</dcterms:created>
  <dcterms:modified xsi:type="dcterms:W3CDTF">2024-04-22T23:47:06Z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8C337BB07B734ACE81CF9034CDD740C2_13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