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260" r:id="rId9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0" Type="http://schemas.openxmlformats.org/officeDocument/2006/relationships/tableStyles" Target="tableStyle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1061</Words>
  <Application>WPS Presentation</Application>
  <PresentationFormat/>
  <Paragraphs>558</Paragraphs>
  <Slides>94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21</cp:revision>
  <dcterms:created xsi:type="dcterms:W3CDTF">2023-09-18T08:10:00Z</dcterms:created>
  <dcterms:modified xsi:type="dcterms:W3CDTF">2024-04-22T23:46:51Z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925C138F75C84B17AD1B20B6A7E51B21_13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