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260" r:id="rId9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Presentation</Application>
  <PresentationFormat/>
  <Paragraphs>564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20</cp:revision>
  <dcterms:created xsi:type="dcterms:W3CDTF">2023-09-18T08:10:00Z</dcterms:created>
  <dcterms:modified xsi:type="dcterms:W3CDTF">2024-04-22T23:46:50Z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3B7F61AA1976446C94524EB3532D16DC_13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