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260" r:id="rId9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6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1083</Words>
  <Application>WPS Presentation</Application>
  <PresentationFormat/>
  <Paragraphs>570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9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19</cp:revision>
  <dcterms:created xsi:type="dcterms:W3CDTF">2023-09-18T08:10:00Z</dcterms:created>
  <dcterms:modified xsi:type="dcterms:W3CDTF">2024-04-22T23:46:48Z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F2F557CAA7F444DA8FD640EE41EB99CD_13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