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260" r:id="rId101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Presentation</Application>
  <PresentationFormat/>
  <Paragraphs>582</Paragraphs>
  <Slides>98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98</vt:i4>
      </vt:variant>
    </vt:vector>
  </HeadingPairs>
  <TitlesOfParts>
    <vt:vector size="111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17</cp:revision>
  <dcterms:created xsi:type="dcterms:W3CDTF">2023-09-18T08:10:00Z</dcterms:created>
  <dcterms:modified xsi:type="dcterms:W3CDTF">2024-04-22T23:46:44Z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9DCA54DACA294436B33F9E23E025A4DC_13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