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260" r:id="rId102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5" Type="http://schemas.openxmlformats.org/officeDocument/2006/relationships/tableStyles" Target="tableStyles.xml"/><Relationship Id="rId104" Type="http://schemas.openxmlformats.org/officeDocument/2006/relationships/viewProps" Target="viewProps.xml"/><Relationship Id="rId103" Type="http://schemas.openxmlformats.org/officeDocument/2006/relationships/presProps" Target="presProps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WPS Presentation</Application>
  <PresentationFormat/>
  <Paragraphs>588</Paragraphs>
  <Slides>99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12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16</cp:revision>
  <dcterms:created xsi:type="dcterms:W3CDTF">2023-09-18T08:10:00Z</dcterms:created>
  <dcterms:modified xsi:type="dcterms:W3CDTF">2024-04-22T23:46:42Z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DCA478062AA942D78A29DC3CB31ABD50_13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