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/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12</cp:revision>
  <dcterms:created xsi:type="dcterms:W3CDTF">2023-09-18T08:10:00Z</dcterms:created>
  <dcterms:modified xsi:type="dcterms:W3CDTF">2023-12-14T20:28:20Z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ED32E0F6587D41AE8F6FB676AE73A35D_12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