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59" r:id="rId6"/>
    <p:sldId id="262" r:id="rId7"/>
    <p:sldId id="261" r:id="rId8"/>
    <p:sldId id="263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264" r:id="rId10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6" Type="http://schemas.openxmlformats.org/officeDocument/2006/relationships/tableStyles" Target="tableStyles.xml"/><Relationship Id="rId105" Type="http://schemas.openxmlformats.org/officeDocument/2006/relationships/viewProps" Target="viewProps.xml"/><Relationship Id="rId104" Type="http://schemas.openxmlformats.org/officeDocument/2006/relationships/presProps" Target="presProps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238C62-BB74-4D4A-8874-4DEA294A2F90}" type="datetimeFigureOut">
              <a:rPr lang="en-US" smtClean="0"/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5AAE1-02E6-4F9F-887B-6FFD34C58CB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9C51E5A-1FE5-4367-806A-5DF96B8409A6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03DC44C-DB5C-4A7F-B805-A3E76164EE69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83F292FC-0A91-4073-9059-8AF9C4C5B54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  <a:endParaRPr lang="ru-RU" altLang="en-US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  <a:endParaRPr lang="ru-RU" altLang="en-US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  <a:endParaRPr lang="ru-RU" altLang="en-US"/>
          </a:p>
          <a:p>
            <a:pPr lvl="1"/>
            <a:r>
              <a:rPr lang="ru-RU" altLang="en-US"/>
              <a:t>Второй уровень</a:t>
            </a:r>
            <a:endParaRPr lang="ru-RU" altLang="en-US"/>
          </a:p>
          <a:p>
            <a:pPr lvl="2"/>
            <a:r>
              <a:rPr lang="ru-RU" altLang="en-US"/>
              <a:t>Третий уровень</a:t>
            </a:r>
            <a:endParaRPr lang="ru-RU" altLang="en-US"/>
          </a:p>
          <a:p>
            <a:pPr lvl="3"/>
            <a:r>
              <a:rPr lang="ru-RU" altLang="en-US"/>
              <a:t>Четвертый уровень</a:t>
            </a:r>
            <a:endParaRPr lang="ru-RU" altLang="en-US"/>
          </a:p>
          <a:p>
            <a:pPr lvl="4"/>
            <a:r>
              <a:rPr lang="ru-RU" altLang="en-US"/>
              <a:t>Пятый уровень</a:t>
            </a:r>
            <a:endParaRPr lang="ru-RU" altLang="en-US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7FF2-845F-41B9-944F-35B90659B7D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E345D-6FE0-4977-A3DF-5875ED8E59A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0.xml"/><Relationship Id="rId4" Type="http://schemas.openxmlformats.org/officeDocument/2006/relationships/slideLayout" Target="../slideLayouts/slideLayout1.xml"/><Relationship Id="rId3" Type="http://schemas.microsoft.com/office/2007/relationships/hdphoto" Target="../media/image5.wdp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4" y="2233224"/>
            <a:ext cx="7922767" cy="829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800" spc="-1">
                <a:solidFill>
                  <a:schemeClr val="bg1"/>
                </a:solidFill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4800" b="1" spc="-1" dirty="0">
              <a:solidFill>
                <a:schemeClr val="bg1"/>
              </a:solidFill>
              <a:latin typeface="Calibri" panose="020F0502020204030204"/>
              <a:ea typeface="DejaVu Sans" panose="020B0603030804020204"/>
              <a:sym typeface="+mn-ea"/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0EA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3016132"/>
            <a:ext cx="6433128" cy="825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800" b="1">
                <a:solidFill>
                  <a:schemeClr val="bg1">
                    <a:lumMod val="95000"/>
                  </a:schemeClr>
                </a:solidFill>
              </a:rPr>
              <a:t>Спасибо за внимание!</a:t>
            </a:r>
            <a:endParaRPr lang="en-US" sz="48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Прямоугольник со скругленными углами 3"/>
          <p:cNvSpPr/>
          <p:nvPr/>
        </p:nvSpPr>
        <p:spPr>
          <a:xfrm rot="18680867">
            <a:off x="9046358" y="608849"/>
            <a:ext cx="8334969" cy="6224729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Прямоугольник со скругленными углами 5"/>
          <p:cNvSpPr/>
          <p:nvPr/>
        </p:nvSpPr>
        <p:spPr>
          <a:xfrm rot="2623661">
            <a:off x="8033939" y="5775433"/>
            <a:ext cx="629175" cy="629175"/>
          </a:xfrm>
          <a:prstGeom prst="roundRect">
            <a:avLst/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1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solidFill>
                  <a:schemeClr val="tx1"/>
                </a:solidFill>
                <a:latin typeface="Calibri Regular"/>
                <a:ea typeface="Calibri Regular"/>
                <a:sym typeface="+mn-ea"/>
              </a:rPr>
              <a:t>TEXT</a:t>
            </a:r>
            <a:endParaRPr lang="en-US" sz="2000" spc="-1">
              <a:solidFill>
                <a:schemeClr val="tx1"/>
              </a:solidFill>
              <a:latin typeface="Calibri Regular"/>
              <a:ea typeface="Calibri Regular"/>
              <a:cs typeface="Corbel" panose="020B0503020204020204" pitchFamily="34" charset="0"/>
              <a:sym typeface="+mn-ea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6775706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49160" y="2235200"/>
            <a:ext cx="3707130" cy="230695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872490" y="1255395"/>
            <a:ext cx="4311015" cy="425831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330551">
            <a:off x="7551102" y="-426020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4" name="Прямоугольник со скругленными углами 3"/>
          <p:cNvSpPr/>
          <p:nvPr/>
        </p:nvSpPr>
        <p:spPr>
          <a:xfrm>
            <a:off x="7237095" y="2238375"/>
            <a:ext cx="3691255" cy="231330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со скругленными углами 3"/>
          <p:cNvSpPr/>
          <p:nvPr/>
        </p:nvSpPr>
        <p:spPr>
          <a:xfrm>
            <a:off x="810915" y="3085241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134738" y="-890918"/>
            <a:ext cx="2001689" cy="2001692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811143" y="1077018"/>
            <a:ext cx="10546330" cy="147090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811143" y="418574"/>
            <a:ext cx="9909147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5" name="Прямоугольник со скругленными углами 3"/>
          <p:cNvSpPr/>
          <p:nvPr/>
        </p:nvSpPr>
        <p:spPr>
          <a:xfrm>
            <a:off x="6530995" y="3085876"/>
            <a:ext cx="4953600" cy="30744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Прямоугольник со скругленными углами 5"/>
          <p:cNvSpPr/>
          <p:nvPr/>
        </p:nvSpPr>
        <p:spPr>
          <a:xfrm rot="2744072">
            <a:off x="10179783" y="-430580"/>
            <a:ext cx="1081013" cy="1081015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о скругленными углами 3"/>
          <p:cNvSpPr/>
          <p:nvPr/>
        </p:nvSpPr>
        <p:spPr>
          <a:xfrm>
            <a:off x="6790311" y="235"/>
            <a:ext cx="58428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-379751" y="-35953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2623661">
            <a:off x="6482473" y="5527744"/>
            <a:ext cx="629175" cy="629175"/>
          </a:xfrm>
          <a:prstGeom prst="roundRect">
            <a:avLst/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blue_square.png</a:t>
            </a:r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733428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9" name="Текст. поле 7"/>
          <p:cNvSpPr txBox="1"/>
          <p:nvPr/>
        </p:nvSpPr>
        <p:spPr>
          <a:xfrm>
            <a:off x="759415" y="1008991"/>
            <a:ext cx="5844348" cy="5334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о скругленными углами 5"/>
          <p:cNvSpPr/>
          <p:nvPr/>
        </p:nvSpPr>
        <p:spPr>
          <a:xfrm rot="2744072">
            <a:off x="-471881" y="6051592"/>
            <a:ext cx="943761" cy="943762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 со скругленными углами 5"/>
          <p:cNvSpPr/>
          <p:nvPr/>
        </p:nvSpPr>
        <p:spPr>
          <a:xfrm rot="19230244">
            <a:off x="7227612" y="-3022616"/>
            <a:ext cx="6476850" cy="10301526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759415" y="1969133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pic>
        <p:nvPicPr>
          <p:cNvPr id="9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096000" y="1102995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255507" y="220406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759415" y="1008991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со скругленными углами 3"/>
          <p:cNvSpPr/>
          <p:nvPr/>
        </p:nvSpPr>
        <p:spPr>
          <a:xfrm rot="16200000">
            <a:off x="-2908529" y="2303996"/>
            <a:ext cx="6858000" cy="2250008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Прямоугольник со скругленными углами 5"/>
          <p:cNvSpPr/>
          <p:nvPr/>
        </p:nvSpPr>
        <p:spPr>
          <a:xfrm rot="2744072">
            <a:off x="11434989" y="141633"/>
            <a:ext cx="1514021" cy="1514024"/>
          </a:xfrm>
          <a:prstGeom prst="roundRect">
            <a:avLst/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Текст. поле 7"/>
          <p:cNvSpPr txBox="1"/>
          <p:nvPr/>
        </p:nvSpPr>
        <p:spPr>
          <a:xfrm>
            <a:off x="5724157" y="1858787"/>
            <a:ext cx="5100906" cy="339114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pc="-1">
                <a:latin typeface="Calibri Regular"/>
                <a:ea typeface="Calibri Regular"/>
                <a:sym typeface="+mn-ea"/>
              </a:rPr>
              <a:t>TEXT</a:t>
            </a:r>
            <a:endParaRPr lang="en-US" sz="2000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0" name="Текст. поле 7"/>
          <p:cNvSpPr txBox="1"/>
          <p:nvPr/>
        </p:nvSpPr>
        <p:spPr>
          <a:xfrm>
            <a:off x="5724157" y="898645"/>
            <a:ext cx="4913014" cy="96014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en-US" sz="2800" spc="-1">
                <a:latin typeface="Calibri" panose="020F0502020204030204"/>
                <a:ea typeface="DejaVu Sans" panose="020B0603030804020204"/>
                <a:sym typeface="+mn-ea"/>
              </a:rPr>
              <a:t>TITLE</a:t>
            </a:r>
            <a:endParaRPr lang="en-US" sz="3200" b="1">
              <a:latin typeface="Corbel" panose="020B0503020204020204" pitchFamily="34" charset="0"/>
              <a:ea typeface="Corbel" panose="020B0503020204020204" pitchFamily="34" charset="0"/>
              <a:cs typeface="Corbel" panose="020B0503020204020204" pitchFamily="34" charset="0"/>
            </a:endParaRPr>
          </a:p>
        </p:txBody>
      </p:sp>
      <p:sp>
        <p:nvSpPr>
          <p:cNvPr id="12" name="Прямоугольник со скругленными углами 3"/>
          <p:cNvSpPr/>
          <p:nvPr/>
        </p:nvSpPr>
        <p:spPr>
          <a:xfrm>
            <a:off x="758829" y="1181166"/>
            <a:ext cx="4424400" cy="43092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  <a:sym typeface="+mn-ea"/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 умолчанию">
  <a:themeElements>
    <a:clrScheme name="Офис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ис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Geor" typeface="Sylfaen"/>
      </a:minorFont>
    </a:fontScheme>
    <a:fmtScheme name="Офис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1620</Words>
  <Application>WPS Presentation</Application>
  <PresentationFormat>Широкоэкранный</PresentationFormat>
  <Paragraphs>674</Paragraphs>
  <Slides>100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100</vt:i4>
      </vt:variant>
    </vt:vector>
  </HeadingPairs>
  <TitlesOfParts>
    <vt:vector size="112" baseType="lpstr">
      <vt:lpstr>Arial</vt:lpstr>
      <vt:lpstr>SimSun</vt:lpstr>
      <vt:lpstr>Wingdings</vt:lpstr>
      <vt:lpstr>Calibri</vt:lpstr>
      <vt:lpstr>DejaVu Sans</vt:lpstr>
      <vt:lpstr>Calibri Regular</vt:lpstr>
      <vt:lpstr>Calibri</vt:lpstr>
      <vt:lpstr>Corbel</vt:lpstr>
      <vt:lpstr>Microsoft YaHei</vt:lpstr>
      <vt:lpstr>Arial Unicode MS</vt:lpstr>
      <vt:lpstr>Calibri Light</vt:lpstr>
      <vt:lpstr>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Mobile Systems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rusla</cp:lastModifiedBy>
  <cp:revision>19</cp:revision>
  <dcterms:created xsi:type="dcterms:W3CDTF">2023-11-12T09:31:00Z</dcterms:created>
  <dcterms:modified xsi:type="dcterms:W3CDTF">2024-04-20T23:03:24Z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99468B45B89C483293CA43A716B242B8_13</vt:lpwstr>
  </property>
  <property fmtid="{D5CDD505-2E9C-101B-9397-08002B2CF9AE}" pid="3" name="KSOProductBuildVer">
    <vt:lpwstr>1049-12.2.0.16731</vt:lpwstr>
  </property>
</Properties>
</file>