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264" r:id="rId10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Presentation</Application>
  <PresentationFormat>Широкоэкранный</PresentationFormat>
  <Paragraphs>688</Paragraphs>
  <Slides>102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17</cp:revision>
  <dcterms:created xsi:type="dcterms:W3CDTF">2023-11-12T09:31:00Z</dcterms:created>
  <dcterms:modified xsi:type="dcterms:W3CDTF">2024-04-20T23:02:01Z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78FFBC25D5FE4BCEB98D9DB3B5219050_13</vt:lpwstr>
  </property>
  <property fmtid="{D5CDD505-2E9C-101B-9397-08002B2CF9AE}" pid="3" name="KSOProductBuildVer">
    <vt:lpwstr>1049-12.2.0.16731</vt:lpwstr>
  </property>
</Properties>
</file>