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9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64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38C62-BB74-4D4A-8874-4DEA294A2F90}" type="datetimeFigureOut">
              <a:rPr lang="en-US" smtClean="0"/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5AAE1-02E6-4F9F-887B-6FFD34C58C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C51E5A-1FE5-4367-806A-5DF96B8409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03DC44C-DB5C-4A7F-B805-A3E76164EE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4" y="2233224"/>
            <a:ext cx="7922767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-1">
                <a:solidFill>
                  <a:schemeClr val="bg1"/>
                </a:solidFill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4800" b="1" spc="-1" dirty="0">
              <a:solidFill>
                <a:schemeClr val="bg1"/>
              </a:solidFill>
              <a:latin typeface="Calibri" panose="020F0502020204030204"/>
              <a:ea typeface="DejaVu Sans" panose="020B0603030804020204"/>
              <a:sym typeface="+mn-ea"/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3016132"/>
            <a:ext cx="6433128" cy="82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>
                <a:solidFill>
                  <a:schemeClr val="bg1">
                    <a:lumMod val="95000"/>
                  </a:schemeClr>
                </a:solidFill>
              </a:rPr>
              <a:t>Спасибо за внимание!</a:t>
            </a:r>
            <a:endParaRPr lang="en-US" sz="4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1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</Words>
  <Application>WPS Presentation</Application>
  <PresentationFormat>Широкоэкранный</PresentationFormat>
  <Paragraphs>76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SimSun</vt:lpstr>
      <vt:lpstr>Wingdings</vt:lpstr>
      <vt:lpstr>Calibri</vt:lpstr>
      <vt:lpstr>DejaVu Sans</vt:lpstr>
      <vt:lpstr>Calibri Regular</vt:lpstr>
      <vt:lpstr>Calibri</vt:lpstr>
      <vt:lpstr>Corbel</vt:lpstr>
      <vt:lpstr>Microsoft YaHei</vt:lpstr>
      <vt:lpstr>Arial Unicode MS</vt:lpstr>
      <vt:lpstr>Calibri Light</vt:lpstr>
      <vt:lpstr>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rusla</cp:lastModifiedBy>
  <cp:revision>107</cp:revision>
  <dcterms:created xsi:type="dcterms:W3CDTF">2023-11-12T09:31:00Z</dcterms:created>
  <dcterms:modified xsi:type="dcterms:W3CDTF">2024-04-20T23:05:28Z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BD6E41805B2D4CDB9C8AFB3B5CC1EA54_13</vt:lpwstr>
  </property>
  <property fmtid="{D5CDD505-2E9C-101B-9397-08002B2CF9AE}" pid="3" name="KSOProductBuildVer">
    <vt:lpwstr>1049-12.2.0.16731</vt:lpwstr>
  </property>
</Properties>
</file>